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sldIdLst>
    <p:sldId id="256" r:id="rId2"/>
    <p:sldId id="273"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4" r:id="rId19"/>
    <p:sldId id="272" r:id="rId20"/>
  </p:sldIdLst>
  <p:sldSz cx="9144000" cy="6858000" type="screen4x3"/>
  <p:notesSz cx="6858000" cy="9144000"/>
  <p:defaultTextStyle>
    <a:defPPr>
      <a:defRPr lang="id-ID"/>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 xmlns:p14="http://schemas.microsoft.com/office/powerpoint/2010/main">
          <a:srgbClr val="FF0000"/>
        </p14:laserClr>
      </p:ext>
      <p:ext uri="{2FDB2607-1784-4EEB-B798-7EB5836EED8A}">
        <p14:showMediaCtrls xmlns="" xmlns:p14="http://schemas.microsoft.com/office/powerpoint/2010/main" val="1"/>
      </p:ext>
    </p:extLst>
  </p:showPr>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p:scale>
          <a:sx n="63" d="100"/>
          <a:sy n="63" d="100"/>
        </p:scale>
        <p:origin x="-1596" y="-210"/>
      </p:cViewPr>
      <p:guideLst>
        <p:guide orient="horz" pos="2160"/>
        <p:guide pos="2880"/>
      </p:guideLst>
    </p:cSldViewPr>
  </p:slideViewPr>
  <p:notesTextViewPr>
    <p:cViewPr>
      <p:scale>
        <a:sx n="100" d="100"/>
        <a:sy n="100" d="100"/>
      </p:scale>
      <p:origin x="0" y="0"/>
    </p:cViewPr>
  </p:notesTextViewPr>
  <p:sorterViewPr>
    <p:cViewPr>
      <p:scale>
        <a:sx n="66" d="100"/>
        <a:sy n="66" d="100"/>
      </p:scale>
      <p:origin x="0" y="1650"/>
    </p:cViewPr>
  </p:sorter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2">
        <a:schemeClr val="bg1"/>
      </p:bgRef>
    </p:bg>
    <p:spTree>
      <p:nvGrpSpPr>
        <p:cNvPr id="1" name=""/>
        <p:cNvGrpSpPr/>
        <p:nvPr/>
      </p:nvGrpSpPr>
      <p:grpSpPr>
        <a:xfrm>
          <a:off x="0" y="0"/>
          <a:ext cx="0" cy="0"/>
          <a:chOff x="0" y="0"/>
          <a:chExt cx="0" cy="0"/>
        </a:xfrm>
      </p:grpSpPr>
      <p:sp>
        <p:nvSpPr>
          <p:cNvPr id="8" name="Rectangle 7"/>
          <p:cNvSpPr/>
          <p:nvPr/>
        </p:nvSpPr>
        <p:spPr>
          <a:xfrm flipH="1">
            <a:off x="2667000" y="0"/>
            <a:ext cx="6477000" cy="6858000"/>
          </a:xfrm>
          <a:prstGeom prst="rect">
            <a:avLst/>
          </a:prstGeom>
          <a:blipFill>
            <a:blip r:embed="rId2" cstate="print">
              <a:alphaModFix amt="43000"/>
            </a:blip>
            <a:tile tx="0" ty="0" sx="50000" sy="50000" flip="none" algn="tl"/>
          </a:blipFill>
          <a:ln w="0" cap="flat" cmpd="sng" algn="ctr">
            <a:noFill/>
            <a:prstDash val="solid"/>
          </a:ln>
          <a:effectLst>
            <a:fillOverlay blend="mult">
              <a:gradFill rotWithShape="1">
                <a:gsLst>
                  <a:gs pos="0">
                    <a:schemeClr val="tx2">
                      <a:tint val="62000"/>
                      <a:satMod val="420000"/>
                    </a:schemeClr>
                  </a:gs>
                  <a:gs pos="100000">
                    <a:schemeClr val="tx2">
                      <a:shade val="20000"/>
                      <a:satMod val="170000"/>
                    </a:schemeClr>
                  </a:gs>
                </a:gsLst>
                <a:path path="circle">
                  <a:fillToRect l="50000" t="100000" r="50000"/>
                </a:path>
                <a:tileRect/>
              </a:gradFill>
            </a:fillOverlay>
            <a:innerShdw blurRad="63500" dist="44450" dir="10800000">
              <a:srgbClr val="000000">
                <a:alpha val="50000"/>
              </a:srgbClr>
            </a:inn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9" name="Straight Connector 8"/>
          <p:cNvSpPr>
            <a:spLocks noChangeShapeType="1"/>
          </p:cNvSpPr>
          <p:nvPr/>
        </p:nvSpPr>
        <p:spPr bwMode="auto">
          <a:xfrm rot="16200000">
            <a:off x="-762000" y="3429000"/>
            <a:ext cx="6858000" cy="0"/>
          </a:xfrm>
          <a:prstGeom prst="line">
            <a:avLst/>
          </a:prstGeom>
          <a:noFill/>
          <a:ln w="11430" cap="flat" cmpd="sng" algn="ctr">
            <a:solidFill>
              <a:schemeClr val="bg1">
                <a:shade val="95000"/>
              </a:schemeClr>
            </a:solidFill>
            <a:prstDash val="solid"/>
            <a:miter lim="800000"/>
            <a:headEnd type="none" w="med" len="med"/>
            <a:tailEnd type="none" w="med" len="med"/>
          </a:ln>
          <a:effectLst/>
        </p:spPr>
        <p:txBody>
          <a:bodyPr vert="horz" wrap="square" lIns="91440" tIns="45720" rIns="91440" bIns="45720" anchor="t" compatLnSpc="1"/>
          <a:lstStyle>
            <a:extLst/>
          </a:lstStyle>
          <a:p>
            <a:endParaRPr kumimoji="0" lang="en-US"/>
          </a:p>
        </p:txBody>
      </p:sp>
      <p:sp>
        <p:nvSpPr>
          <p:cNvPr id="12" name="Title 11"/>
          <p:cNvSpPr>
            <a:spLocks noGrp="1"/>
          </p:cNvSpPr>
          <p:nvPr>
            <p:ph type="ctrTitle"/>
          </p:nvPr>
        </p:nvSpPr>
        <p:spPr>
          <a:xfrm>
            <a:off x="3366868" y="533400"/>
            <a:ext cx="5105400" cy="2868168"/>
          </a:xfrm>
        </p:spPr>
        <p:txBody>
          <a:bodyPr lIns="45720" tIns="0" rIns="45720">
            <a:noAutofit/>
          </a:bodyPr>
          <a:lstStyle>
            <a:lvl1pPr algn="r">
              <a:defRPr sz="4200" b="1"/>
            </a:lvl1pPr>
            <a:extLst/>
          </a:lstStyle>
          <a:p>
            <a:r>
              <a:rPr kumimoji="0" lang="en-US" smtClean="0"/>
              <a:t>Click to edit Master title style</a:t>
            </a:r>
            <a:endParaRPr kumimoji="0" lang="en-US"/>
          </a:p>
        </p:txBody>
      </p:sp>
      <p:sp>
        <p:nvSpPr>
          <p:cNvPr id="25" name="Subtitle 24"/>
          <p:cNvSpPr>
            <a:spLocks noGrp="1"/>
          </p:cNvSpPr>
          <p:nvPr>
            <p:ph type="subTitle" idx="1"/>
          </p:nvPr>
        </p:nvSpPr>
        <p:spPr>
          <a:xfrm>
            <a:off x="3354442" y="3539864"/>
            <a:ext cx="5114778" cy="1101248"/>
          </a:xfrm>
        </p:spPr>
        <p:txBody>
          <a:bodyPr lIns="45720" tIns="0" rIns="45720" bIns="0"/>
          <a:lstStyle>
            <a:lvl1pPr marL="0" indent="0" algn="r">
              <a:buNone/>
              <a:defRPr sz="2200">
                <a:solidFill>
                  <a:srgbClr val="FFFFFF"/>
                </a:solidFill>
                <a:effectLst/>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sp>
        <p:nvSpPr>
          <p:cNvPr id="31" name="Date Placeholder 30"/>
          <p:cNvSpPr>
            <a:spLocks noGrp="1"/>
          </p:cNvSpPr>
          <p:nvPr>
            <p:ph type="dt" sz="half" idx="10"/>
          </p:nvPr>
        </p:nvSpPr>
        <p:spPr>
          <a:xfrm>
            <a:off x="5871224" y="6557946"/>
            <a:ext cx="2002464" cy="226902"/>
          </a:xfrm>
        </p:spPr>
        <p:txBody>
          <a:bodyPr/>
          <a:lstStyle>
            <a:lvl1pPr>
              <a:defRPr lang="en-US" smtClean="0">
                <a:solidFill>
                  <a:srgbClr val="FFFFFF"/>
                </a:solidFill>
              </a:defRPr>
            </a:lvl1pPr>
            <a:extLst/>
          </a:lstStyle>
          <a:p>
            <a:fld id="{C7525013-2E51-480E-8A5F-B401709F20CF}" type="datetimeFigureOut">
              <a:rPr lang="id-ID" smtClean="0"/>
              <a:pPr/>
              <a:t>25/08/2017</a:t>
            </a:fld>
            <a:endParaRPr lang="id-ID"/>
          </a:p>
        </p:txBody>
      </p:sp>
      <p:sp>
        <p:nvSpPr>
          <p:cNvPr id="18" name="Footer Placeholder 17"/>
          <p:cNvSpPr>
            <a:spLocks noGrp="1"/>
          </p:cNvSpPr>
          <p:nvPr>
            <p:ph type="ftr" sz="quarter" idx="11"/>
          </p:nvPr>
        </p:nvSpPr>
        <p:spPr>
          <a:xfrm>
            <a:off x="2819400" y="6557946"/>
            <a:ext cx="2927722" cy="228600"/>
          </a:xfrm>
        </p:spPr>
        <p:txBody>
          <a:bodyPr/>
          <a:lstStyle>
            <a:lvl1pPr>
              <a:defRPr lang="en-US" dirty="0">
                <a:solidFill>
                  <a:srgbClr val="FFFFFF"/>
                </a:solidFill>
              </a:defRPr>
            </a:lvl1pPr>
            <a:extLst/>
          </a:lstStyle>
          <a:p>
            <a:endParaRPr lang="id-ID"/>
          </a:p>
        </p:txBody>
      </p:sp>
      <p:sp>
        <p:nvSpPr>
          <p:cNvPr id="29" name="Slide Number Placeholder 28"/>
          <p:cNvSpPr>
            <a:spLocks noGrp="1"/>
          </p:cNvSpPr>
          <p:nvPr>
            <p:ph type="sldNum" sz="quarter" idx="12"/>
          </p:nvPr>
        </p:nvSpPr>
        <p:spPr>
          <a:xfrm>
            <a:off x="7880884" y="6556248"/>
            <a:ext cx="588336" cy="228600"/>
          </a:xfrm>
        </p:spPr>
        <p:txBody>
          <a:bodyPr/>
          <a:lstStyle>
            <a:lvl1pPr>
              <a:defRPr lang="en-US" smtClean="0">
                <a:solidFill>
                  <a:srgbClr val="FFFFFF"/>
                </a:solidFill>
              </a:defRPr>
            </a:lvl1pPr>
            <a:extLst/>
          </a:lstStyle>
          <a:p>
            <a:fld id="{BA00B393-48AE-415F-8A86-A004F6892FAF}" type="slidenum">
              <a:rPr lang="id-ID" smtClean="0"/>
              <a:pPr/>
              <a:t>‹#›</a:t>
            </a:fld>
            <a:endParaRPr lang="id-ID"/>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C7525013-2E51-480E-8A5F-B401709F20CF}" type="datetimeFigureOut">
              <a:rPr lang="id-ID" smtClean="0"/>
              <a:pPr/>
              <a:t>25/08/2017</a:t>
            </a:fld>
            <a:endParaRPr lang="id-ID"/>
          </a:p>
        </p:txBody>
      </p:sp>
      <p:sp>
        <p:nvSpPr>
          <p:cNvPr id="5" name="Footer Placeholder 4"/>
          <p:cNvSpPr>
            <a:spLocks noGrp="1"/>
          </p:cNvSpPr>
          <p:nvPr>
            <p:ph type="ftr" sz="quarter" idx="11"/>
          </p:nvPr>
        </p:nvSpPr>
        <p:spPr/>
        <p:txBody>
          <a:bodyPr/>
          <a:lstStyle>
            <a:extLst/>
          </a:lstStyle>
          <a:p>
            <a:endParaRPr lang="id-ID"/>
          </a:p>
        </p:txBody>
      </p:sp>
      <p:sp>
        <p:nvSpPr>
          <p:cNvPr id="6" name="Slide Number Placeholder 5"/>
          <p:cNvSpPr>
            <a:spLocks noGrp="1"/>
          </p:cNvSpPr>
          <p:nvPr>
            <p:ph type="sldNum" sz="quarter" idx="12"/>
          </p:nvPr>
        </p:nvSpPr>
        <p:spPr/>
        <p:txBody>
          <a:bodyPr/>
          <a:lstStyle>
            <a:extLst/>
          </a:lstStyle>
          <a:p>
            <a:fld id="{BA00B393-48AE-415F-8A86-A004F6892FAF}" type="slidenum">
              <a:rPr lang="id-ID" smtClean="0"/>
              <a:pPr/>
              <a:t>‹#›</a:t>
            </a:fld>
            <a:endParaRPr lang="id-ID"/>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1">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1066800" y="2821837"/>
            <a:ext cx="6255488" cy="1362075"/>
          </a:xfrm>
        </p:spPr>
        <p:txBody>
          <a:bodyPr tIns="0" anchor="t"/>
          <a:lstStyle>
            <a:lvl1pPr algn="r">
              <a:buNone/>
              <a:defRPr sz="4200" b="1" cap="all"/>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1066800" y="1905000"/>
            <a:ext cx="6255488" cy="743507"/>
          </a:xfrm>
        </p:spPr>
        <p:txBody>
          <a:bodyPr anchor="b"/>
          <a:lstStyle>
            <a:lvl1pPr marL="0" indent="0" algn="r">
              <a:buNone/>
              <a:defRPr sz="2000">
                <a:solidFill>
                  <a:schemeClr val="tx1"/>
                </a:solidFill>
                <a:effectLst/>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a:xfrm>
            <a:off x="4724238" y="6556810"/>
            <a:ext cx="2002464" cy="226902"/>
          </a:xfrm>
        </p:spPr>
        <p:txBody>
          <a:bodyPr bIns="0" anchor="b"/>
          <a:lstStyle>
            <a:lvl1pPr>
              <a:defRPr>
                <a:solidFill>
                  <a:schemeClr val="tx2"/>
                </a:solidFill>
              </a:defRPr>
            </a:lvl1pPr>
            <a:extLst/>
          </a:lstStyle>
          <a:p>
            <a:fld id="{C7525013-2E51-480E-8A5F-B401709F20CF}" type="datetimeFigureOut">
              <a:rPr lang="id-ID" smtClean="0"/>
              <a:pPr/>
              <a:t>25/08/2017</a:t>
            </a:fld>
            <a:endParaRPr lang="id-ID"/>
          </a:p>
        </p:txBody>
      </p:sp>
      <p:sp>
        <p:nvSpPr>
          <p:cNvPr id="5" name="Footer Placeholder 4"/>
          <p:cNvSpPr>
            <a:spLocks noGrp="1"/>
          </p:cNvSpPr>
          <p:nvPr>
            <p:ph type="ftr" sz="quarter" idx="11"/>
          </p:nvPr>
        </p:nvSpPr>
        <p:spPr>
          <a:xfrm>
            <a:off x="1735358" y="6556810"/>
            <a:ext cx="2895600" cy="228600"/>
          </a:xfrm>
        </p:spPr>
        <p:txBody>
          <a:bodyPr bIns="0" anchor="b"/>
          <a:lstStyle>
            <a:lvl1pPr>
              <a:defRPr>
                <a:solidFill>
                  <a:schemeClr val="tx2"/>
                </a:solidFill>
              </a:defRPr>
            </a:lvl1pPr>
            <a:extLst/>
          </a:lstStyle>
          <a:p>
            <a:endParaRPr lang="id-ID"/>
          </a:p>
        </p:txBody>
      </p:sp>
      <p:sp>
        <p:nvSpPr>
          <p:cNvPr id="6" name="Slide Number Placeholder 5"/>
          <p:cNvSpPr>
            <a:spLocks noGrp="1"/>
          </p:cNvSpPr>
          <p:nvPr>
            <p:ph type="sldNum" sz="quarter" idx="12"/>
          </p:nvPr>
        </p:nvSpPr>
        <p:spPr>
          <a:xfrm>
            <a:off x="6733952" y="6555112"/>
            <a:ext cx="588336" cy="228600"/>
          </a:xfrm>
        </p:spPr>
        <p:txBody>
          <a:bodyPr/>
          <a:lstStyle>
            <a:extLst/>
          </a:lstStyle>
          <a:p>
            <a:fld id="{BA00B393-48AE-415F-8A86-A004F6892FAF}" type="slidenum">
              <a:rPr lang="id-ID" smtClean="0"/>
              <a:pPr/>
              <a:t>‹#›</a:t>
            </a:fld>
            <a:endParaRPr lang="id-ID"/>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320040"/>
            <a:ext cx="7242048" cy="1143000"/>
          </a:xfrm>
        </p:spPr>
        <p:txBody>
          <a:bodyPr/>
          <a:lstStyle>
            <a:extLst/>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600200"/>
            <a:ext cx="3520440" cy="4525963"/>
          </a:xfrm>
        </p:spPr>
        <p:txBody>
          <a:bodyPr anchor="t"/>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178808" y="1600200"/>
            <a:ext cx="3520440" cy="4525963"/>
          </a:xfrm>
        </p:spPr>
        <p:txBody>
          <a:bodyPr anchor="t"/>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C7525013-2E51-480E-8A5F-B401709F20CF}" type="datetimeFigureOut">
              <a:rPr lang="id-ID" smtClean="0"/>
              <a:pPr/>
              <a:t>25/08/2017</a:t>
            </a:fld>
            <a:endParaRPr lang="id-ID"/>
          </a:p>
        </p:txBody>
      </p:sp>
      <p:sp>
        <p:nvSpPr>
          <p:cNvPr id="6" name="Footer Placeholder 5"/>
          <p:cNvSpPr>
            <a:spLocks noGrp="1"/>
          </p:cNvSpPr>
          <p:nvPr>
            <p:ph type="ftr" sz="quarter" idx="11"/>
          </p:nvPr>
        </p:nvSpPr>
        <p:spPr/>
        <p:txBody>
          <a:bodyPr/>
          <a:lstStyle>
            <a:extLst/>
          </a:lstStyle>
          <a:p>
            <a:endParaRPr lang="id-ID"/>
          </a:p>
        </p:txBody>
      </p:sp>
      <p:sp>
        <p:nvSpPr>
          <p:cNvPr id="7" name="Slide Number Placeholder 6"/>
          <p:cNvSpPr>
            <a:spLocks noGrp="1"/>
          </p:cNvSpPr>
          <p:nvPr>
            <p:ph type="sldNum" sz="quarter" idx="12"/>
          </p:nvPr>
        </p:nvSpPr>
        <p:spPr/>
        <p:txBody>
          <a:bodyPr/>
          <a:lstStyle>
            <a:extLst/>
          </a:lstStyle>
          <a:p>
            <a:fld id="{BA00B393-48AE-415F-8A86-A004F6892FAF}" type="slidenum">
              <a:rPr lang="id-ID" smtClean="0"/>
              <a:pPr/>
              <a:t>‹#›</a:t>
            </a:fld>
            <a:endParaRPr lang="id-ID"/>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320040"/>
            <a:ext cx="7242048" cy="1143000"/>
          </a:xfrm>
        </p:spPr>
        <p:txBody>
          <a:bodyPr anchor="b"/>
          <a:lstStyle>
            <a:lvl1pPr>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5867400"/>
            <a:ext cx="3520440" cy="457200"/>
          </a:xfrm>
          <a:noFill/>
          <a:ln w="12700" cap="flat" cmpd="sng" algn="ctr">
            <a:solidFill>
              <a:schemeClr val="tx2"/>
            </a:solidFill>
            <a:prstDash val="solid"/>
          </a:ln>
          <a:effectLst/>
        </p:spPr>
        <p:style>
          <a:lnRef idx="1">
            <a:schemeClr val="accent1"/>
          </a:lnRef>
          <a:fillRef idx="3">
            <a:schemeClr val="accent1"/>
          </a:fillRef>
          <a:effectRef idx="2">
            <a:schemeClr val="accent1"/>
          </a:effectRef>
          <a:fontRef idx="minor">
            <a:schemeClr val="lt1"/>
          </a:fontRef>
        </p:style>
        <p:txBody>
          <a:bodyPr anchor="ctr"/>
          <a:lstStyle>
            <a:lvl1pPr marL="0" indent="0" algn="ctr">
              <a:buNone/>
              <a:defRPr sz="1800" b="1">
                <a:solidFill>
                  <a:schemeClr val="tx2"/>
                </a:solidFill>
                <a:effectLst/>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178808" y="5867400"/>
            <a:ext cx="3520440" cy="457200"/>
          </a:xfrm>
          <a:noFill/>
          <a:ln w="12700" cap="flat" cmpd="sng" algn="ctr">
            <a:solidFill>
              <a:schemeClr val="tx2"/>
            </a:solidFill>
            <a:prstDash val="solid"/>
          </a:ln>
          <a:effectLst/>
        </p:spPr>
        <p:style>
          <a:lnRef idx="1">
            <a:schemeClr val="accent2"/>
          </a:lnRef>
          <a:fillRef idx="3">
            <a:schemeClr val="accent2"/>
          </a:fillRef>
          <a:effectRef idx="2">
            <a:schemeClr val="accent2"/>
          </a:effectRef>
          <a:fontRef idx="minor">
            <a:schemeClr val="lt1"/>
          </a:fontRef>
        </p:style>
        <p:txBody>
          <a:bodyPr anchor="ctr"/>
          <a:lstStyle>
            <a:lvl1pPr marL="0" indent="0" algn="ctr">
              <a:buNone/>
              <a:defRPr sz="1800" b="1">
                <a:solidFill>
                  <a:schemeClr val="tx2"/>
                </a:solidFill>
                <a:effectLst/>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1711840"/>
            <a:ext cx="3520440" cy="4114800"/>
          </a:xfrm>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178808" y="1711840"/>
            <a:ext cx="3520440" cy="4114800"/>
          </a:xfrm>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extLst/>
          </a:lstStyle>
          <a:p>
            <a:fld id="{C7525013-2E51-480E-8A5F-B401709F20CF}" type="datetimeFigureOut">
              <a:rPr lang="id-ID" smtClean="0"/>
              <a:pPr/>
              <a:t>25/08/2017</a:t>
            </a:fld>
            <a:endParaRPr lang="id-ID"/>
          </a:p>
        </p:txBody>
      </p:sp>
      <p:sp>
        <p:nvSpPr>
          <p:cNvPr id="8" name="Footer Placeholder 7"/>
          <p:cNvSpPr>
            <a:spLocks noGrp="1"/>
          </p:cNvSpPr>
          <p:nvPr>
            <p:ph type="ftr" sz="quarter" idx="11"/>
          </p:nvPr>
        </p:nvSpPr>
        <p:spPr/>
        <p:txBody>
          <a:bodyPr/>
          <a:lstStyle>
            <a:extLst/>
          </a:lstStyle>
          <a:p>
            <a:endParaRPr lang="id-ID"/>
          </a:p>
        </p:txBody>
      </p:sp>
      <p:sp>
        <p:nvSpPr>
          <p:cNvPr id="9" name="Slide Number Placeholder 8"/>
          <p:cNvSpPr>
            <a:spLocks noGrp="1"/>
          </p:cNvSpPr>
          <p:nvPr>
            <p:ph type="sldNum" sz="quarter" idx="12"/>
          </p:nvPr>
        </p:nvSpPr>
        <p:spPr/>
        <p:txBody>
          <a:bodyPr/>
          <a:lstStyle>
            <a:extLst/>
          </a:lstStyle>
          <a:p>
            <a:fld id="{BA00B393-48AE-415F-8A86-A004F6892FAF}" type="slidenum">
              <a:rPr lang="id-ID" smtClean="0"/>
              <a:pPr/>
              <a:t>‹#›</a:t>
            </a:fld>
            <a:endParaRPr lang="id-ID"/>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320040"/>
            <a:ext cx="7242048" cy="1143000"/>
          </a:xfrm>
        </p:spPr>
        <p:txBody>
          <a:bodyPr/>
          <a:lstStyle>
            <a:extLst/>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extLst/>
          </a:lstStyle>
          <a:p>
            <a:fld id="{C7525013-2E51-480E-8A5F-B401709F20CF}" type="datetimeFigureOut">
              <a:rPr lang="id-ID" smtClean="0"/>
              <a:pPr/>
              <a:t>25/08/2017</a:t>
            </a:fld>
            <a:endParaRPr lang="id-ID"/>
          </a:p>
        </p:txBody>
      </p:sp>
      <p:sp>
        <p:nvSpPr>
          <p:cNvPr id="4" name="Footer Placeholder 3"/>
          <p:cNvSpPr>
            <a:spLocks noGrp="1"/>
          </p:cNvSpPr>
          <p:nvPr>
            <p:ph type="ftr" sz="quarter" idx="11"/>
          </p:nvPr>
        </p:nvSpPr>
        <p:spPr/>
        <p:txBody>
          <a:bodyPr/>
          <a:lstStyle>
            <a:extLst/>
          </a:lstStyle>
          <a:p>
            <a:endParaRPr lang="id-ID"/>
          </a:p>
        </p:txBody>
      </p:sp>
      <p:sp>
        <p:nvSpPr>
          <p:cNvPr id="5" name="Slide Number Placeholder 4"/>
          <p:cNvSpPr>
            <a:spLocks noGrp="1"/>
          </p:cNvSpPr>
          <p:nvPr>
            <p:ph type="sldNum" sz="quarter" idx="12"/>
          </p:nvPr>
        </p:nvSpPr>
        <p:spPr/>
        <p:txBody>
          <a:bodyPr/>
          <a:lstStyle>
            <a:extLst/>
          </a:lstStyle>
          <a:p>
            <a:fld id="{BA00B393-48AE-415F-8A86-A004F6892FAF}" type="slidenum">
              <a:rPr lang="id-ID" smtClean="0"/>
              <a:pPr/>
              <a:t>‹#›</a:t>
            </a:fld>
            <a:endParaRPr lang="id-ID"/>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solidFill>
                  <a:schemeClr val="tx2"/>
                </a:solidFill>
              </a:defRPr>
            </a:lvl1pPr>
            <a:extLst/>
          </a:lstStyle>
          <a:p>
            <a:fld id="{C7525013-2E51-480E-8A5F-B401709F20CF}" type="datetimeFigureOut">
              <a:rPr lang="id-ID" smtClean="0"/>
              <a:pPr/>
              <a:t>25/08/2017</a:t>
            </a:fld>
            <a:endParaRPr lang="id-ID"/>
          </a:p>
        </p:txBody>
      </p:sp>
      <p:sp>
        <p:nvSpPr>
          <p:cNvPr id="3" name="Footer Placeholder 2"/>
          <p:cNvSpPr>
            <a:spLocks noGrp="1"/>
          </p:cNvSpPr>
          <p:nvPr>
            <p:ph type="ftr" sz="quarter" idx="11"/>
          </p:nvPr>
        </p:nvSpPr>
        <p:spPr/>
        <p:txBody>
          <a:bodyPr/>
          <a:lstStyle>
            <a:lvl1pPr>
              <a:defRPr>
                <a:solidFill>
                  <a:schemeClr val="tx2"/>
                </a:solidFill>
              </a:defRPr>
            </a:lvl1pPr>
            <a:extLst/>
          </a:lstStyle>
          <a:p>
            <a:endParaRPr lang="id-ID"/>
          </a:p>
        </p:txBody>
      </p:sp>
      <p:sp>
        <p:nvSpPr>
          <p:cNvPr id="4" name="Slide Number Placeholder 3"/>
          <p:cNvSpPr>
            <a:spLocks noGrp="1"/>
          </p:cNvSpPr>
          <p:nvPr>
            <p:ph type="sldNum" sz="quarter" idx="12"/>
          </p:nvPr>
        </p:nvSpPr>
        <p:spPr/>
        <p:txBody>
          <a:bodyPr/>
          <a:lstStyle>
            <a:extLst/>
          </a:lstStyle>
          <a:p>
            <a:fld id="{BA00B393-48AE-415F-8A86-A004F6892FAF}" type="slidenum">
              <a:rPr lang="id-ID" smtClean="0"/>
              <a:pPr/>
              <a:t>‹#›</a:t>
            </a:fld>
            <a:endParaRPr lang="id-ID"/>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5897880" cy="1173480"/>
          </a:xfrm>
        </p:spPr>
        <p:txBody>
          <a:bodyPr wrap="square" anchor="b"/>
          <a:lstStyle>
            <a:lvl1pPr algn="l">
              <a:buNone/>
              <a:defRPr lang="en-US" sz="2400" baseline="0" smtClean="0"/>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457200" y="1497416"/>
            <a:ext cx="5897880" cy="602512"/>
          </a:xfrm>
        </p:spPr>
        <p:txBody>
          <a:bodyPr rot="0" spcFirstLastPara="0" vertOverflow="overflow" horzOverflow="overflow" vert="horz" wrap="square" lIns="45720" tIns="0" rIns="0" bIns="0" numCol="1" spcCol="0" rtlCol="0" fromWordArt="0" anchor="t" anchorCtr="0" forceAA="0" compatLnSpc="1">
            <a:normAutofit/>
          </a:bodyPr>
          <a:lstStyle>
            <a:lvl1pPr marL="0" indent="0">
              <a:spcBef>
                <a:spcPts val="0"/>
              </a:spcBef>
              <a:spcAft>
                <a:spcPts val="0"/>
              </a:spcAft>
              <a:buNone/>
              <a:defRPr sz="1400"/>
            </a:lvl1pPr>
            <a:lvl2pPr>
              <a:buNone/>
              <a:defRPr sz="1200"/>
            </a:lvl2pPr>
            <a:lvl3pPr>
              <a:buNone/>
              <a:defRPr sz="1000"/>
            </a:lvl3pPr>
            <a:lvl4pPr>
              <a:buNone/>
              <a:defRPr sz="900"/>
            </a:lvl4pPr>
            <a:lvl5pPr>
              <a:buNone/>
              <a:defRPr sz="900"/>
            </a:lvl5pPr>
            <a:extLst/>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457200" y="2133600"/>
            <a:ext cx="7239000" cy="4371752"/>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C7525013-2E51-480E-8A5F-B401709F20CF}" type="datetimeFigureOut">
              <a:rPr lang="id-ID" smtClean="0"/>
              <a:pPr/>
              <a:t>25/08/2017</a:t>
            </a:fld>
            <a:endParaRPr lang="id-ID"/>
          </a:p>
        </p:txBody>
      </p:sp>
      <p:sp>
        <p:nvSpPr>
          <p:cNvPr id="6" name="Footer Placeholder 5"/>
          <p:cNvSpPr>
            <a:spLocks noGrp="1"/>
          </p:cNvSpPr>
          <p:nvPr>
            <p:ph type="ftr" sz="quarter" idx="11"/>
          </p:nvPr>
        </p:nvSpPr>
        <p:spPr/>
        <p:txBody>
          <a:bodyPr/>
          <a:lstStyle>
            <a:extLst/>
          </a:lstStyle>
          <a:p>
            <a:endParaRPr lang="id-ID"/>
          </a:p>
        </p:txBody>
      </p:sp>
      <p:sp>
        <p:nvSpPr>
          <p:cNvPr id="7" name="Slide Number Placeholder 6"/>
          <p:cNvSpPr>
            <a:spLocks noGrp="1"/>
          </p:cNvSpPr>
          <p:nvPr>
            <p:ph type="sldNum" sz="quarter" idx="12"/>
          </p:nvPr>
        </p:nvSpPr>
        <p:spPr/>
        <p:txBody>
          <a:bodyPr/>
          <a:lstStyle>
            <a:extLst/>
          </a:lstStyle>
          <a:p>
            <a:fld id="{BA00B393-48AE-415F-8A86-A004F6892FAF}" type="slidenum">
              <a:rPr lang="id-ID" smtClean="0"/>
              <a:pPr/>
              <a:t>‹#›</a:t>
            </a:fld>
            <a:endParaRPr lang="id-ID"/>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2">
        <a:schemeClr val="bg2"/>
      </p:bgRef>
    </p:bg>
    <p:spTree>
      <p:nvGrpSpPr>
        <p:cNvPr id="1" name=""/>
        <p:cNvGrpSpPr/>
        <p:nvPr/>
      </p:nvGrpSpPr>
      <p:grpSpPr>
        <a:xfrm>
          <a:off x="0" y="0"/>
          <a:ext cx="0" cy="0"/>
          <a:chOff x="0" y="0"/>
          <a:chExt cx="0" cy="0"/>
        </a:xfrm>
      </p:grpSpPr>
      <p:sp>
        <p:nvSpPr>
          <p:cNvPr id="8" name="Rectangle 7"/>
          <p:cNvSpPr/>
          <p:nvPr/>
        </p:nvSpPr>
        <p:spPr>
          <a:xfrm rot="21240000">
            <a:off x="597968" y="1004668"/>
            <a:ext cx="4319527" cy="4312573"/>
          </a:xfrm>
          <a:prstGeom prst="rect">
            <a:avLst/>
          </a:prstGeom>
          <a:solidFill>
            <a:srgbClr val="FAFAFA"/>
          </a:solidFill>
          <a:ln w="1270" cap="rnd" cmpd="sng" algn="ctr">
            <a:solidFill>
              <a:srgbClr val="EAEAEA"/>
            </a:solidFill>
            <a:prstDash val="solid"/>
          </a:ln>
          <a:effectLst>
            <a:outerShdw blurRad="25000" dist="12700" dir="5400000" algn="t" rotWithShape="0">
              <a:srgbClr val="000000">
                <a:alpha val="4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9" name="Rectangle 8"/>
          <p:cNvSpPr/>
          <p:nvPr/>
        </p:nvSpPr>
        <p:spPr>
          <a:xfrm rot="21420000">
            <a:off x="596706" y="998816"/>
            <a:ext cx="4319527" cy="4312573"/>
          </a:xfrm>
          <a:prstGeom prst="rect">
            <a:avLst/>
          </a:prstGeom>
          <a:solidFill>
            <a:srgbClr val="FAFAFA"/>
          </a:solidFill>
          <a:ln w="1270" cap="rnd" cmpd="sng" algn="ctr">
            <a:solidFill>
              <a:srgbClr val="EAEAEA"/>
            </a:solidFill>
            <a:prstDash val="solid"/>
          </a:ln>
          <a:effectLst>
            <a:outerShdw blurRad="28000" dist="12700" dir="5400000" algn="tl" rotWithShape="0">
              <a:srgbClr val="000000">
                <a:alpha val="4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2" name="Title 1"/>
          <p:cNvSpPr>
            <a:spLocks noGrp="1"/>
          </p:cNvSpPr>
          <p:nvPr>
            <p:ph type="title"/>
          </p:nvPr>
        </p:nvSpPr>
        <p:spPr>
          <a:xfrm>
            <a:off x="5389098" y="1143000"/>
            <a:ext cx="3429000" cy="2057400"/>
          </a:xfrm>
        </p:spPr>
        <p:txBody>
          <a:bodyPr vert="horz" anchor="b"/>
          <a:lstStyle>
            <a:lvl1pPr algn="l">
              <a:buNone/>
              <a:defRPr sz="3000" b="1" baseline="0">
                <a:ln w="500">
                  <a:solidFill>
                    <a:schemeClr val="tx2">
                      <a:shade val="10000"/>
                      <a:satMod val="135000"/>
                    </a:schemeClr>
                  </a:solidFill>
                </a:ln>
                <a:gradFill>
                  <a:gsLst>
                    <a:gs pos="0">
                      <a:schemeClr val="accent4">
                        <a:tint val="13000"/>
                      </a:schemeClr>
                    </a:gs>
                    <a:gs pos="10000">
                      <a:schemeClr val="accent4">
                        <a:tint val="20000"/>
                      </a:schemeClr>
                    </a:gs>
                    <a:gs pos="49000">
                      <a:schemeClr val="accent4">
                        <a:tint val="70000"/>
                      </a:schemeClr>
                    </a:gs>
                    <a:gs pos="50000">
                      <a:schemeClr val="accent4">
                        <a:tint val="97000"/>
                      </a:schemeClr>
                    </a:gs>
                    <a:gs pos="100000">
                      <a:schemeClr val="accent4">
                        <a:tint val="20000"/>
                      </a:schemeClr>
                    </a:gs>
                  </a:gsLst>
                  <a:lin ang="5400000" scaled="1"/>
                </a:gradFill>
                <a:effectLst/>
              </a:defRPr>
            </a:lvl1pPr>
            <a:extLst/>
          </a:lstStyle>
          <a:p>
            <a:r>
              <a:rPr kumimoji="0" lang="en-US" smtClean="0"/>
              <a:t>Click to edit Master title style</a:t>
            </a:r>
            <a:endParaRPr kumimoji="0" lang="en-US" dirty="0"/>
          </a:p>
        </p:txBody>
      </p:sp>
      <p:sp>
        <p:nvSpPr>
          <p:cNvPr id="4" name="Text Placeholder 3"/>
          <p:cNvSpPr>
            <a:spLocks noGrp="1"/>
          </p:cNvSpPr>
          <p:nvPr>
            <p:ph type="body" sz="half" idx="2"/>
          </p:nvPr>
        </p:nvSpPr>
        <p:spPr>
          <a:xfrm>
            <a:off x="5389098" y="3283634"/>
            <a:ext cx="3429000" cy="1920240"/>
          </a:xfrm>
        </p:spPr>
        <p:txBody>
          <a:bodyPr rot="0" spcFirstLastPara="0" vertOverflow="overflow" horzOverflow="overflow" vert="horz" wrap="square" lIns="82296" tIns="0" rIns="0" bIns="0" numCol="1" spcCol="0" rtlCol="0" fromWordArt="0" anchor="t" anchorCtr="0" forceAA="0" compatLnSpc="1">
            <a:normAutofit/>
          </a:bodyPr>
          <a:lstStyle>
            <a:lvl1pPr marL="0" indent="0">
              <a:lnSpc>
                <a:spcPct val="100000"/>
              </a:lnSpc>
              <a:spcBef>
                <a:spcPts val="0"/>
              </a:spcBef>
              <a:buFontTx/>
              <a:buNone/>
              <a:defRPr sz="1400" baseline="0">
                <a:solidFill>
                  <a:schemeClr val="tx1"/>
                </a:solidFill>
              </a:defRPr>
            </a:lvl1pPr>
            <a:lvl2pPr>
              <a:defRPr sz="1200"/>
            </a:lvl2pPr>
            <a:lvl3pPr>
              <a:defRPr sz="1000"/>
            </a:lvl3pPr>
            <a:lvl4pPr>
              <a:defRPr sz="900"/>
            </a:lvl4pPr>
            <a:lvl5pPr>
              <a:defRPr sz="900"/>
            </a:lvl5pPr>
            <a:extLst/>
          </a:lstStyle>
          <a:p>
            <a:pPr marL="0" marR="0" lvl="0" indent="0" algn="l" defTabSz="0" rtl="0" eaLnBrk="1" fontAlgn="auto" latinLnBrk="0" hangingPunct="1">
              <a:lnSpc>
                <a:spcPct val="100000"/>
              </a:lnSpc>
              <a:spcBef>
                <a:spcPts val="0"/>
              </a:spcBef>
              <a:spcAft>
                <a:spcPts val="0"/>
              </a:spcAft>
              <a:buClr>
                <a:schemeClr val="tx2"/>
              </a:buClr>
              <a:buSzPct val="73000"/>
              <a:buFontTx/>
              <a:buNone/>
              <a:tabLst/>
              <a:defRPr/>
            </a:pPr>
            <a:r>
              <a:rPr kumimoji="0" lang="en-US" smtClean="0"/>
              <a:t>Click to edit Master text styles</a:t>
            </a:r>
          </a:p>
        </p:txBody>
      </p:sp>
      <p:sp>
        <p:nvSpPr>
          <p:cNvPr id="5" name="Date Placeholder 4"/>
          <p:cNvSpPr>
            <a:spLocks noGrp="1"/>
          </p:cNvSpPr>
          <p:nvPr>
            <p:ph type="dt" sz="half" idx="10"/>
          </p:nvPr>
        </p:nvSpPr>
        <p:spPr/>
        <p:txBody>
          <a:bodyPr/>
          <a:lstStyle>
            <a:extLst/>
          </a:lstStyle>
          <a:p>
            <a:fld id="{C7525013-2E51-480E-8A5F-B401709F20CF}" type="datetimeFigureOut">
              <a:rPr lang="id-ID" smtClean="0"/>
              <a:pPr/>
              <a:t>25/08/2017</a:t>
            </a:fld>
            <a:endParaRPr lang="id-ID"/>
          </a:p>
        </p:txBody>
      </p:sp>
      <p:sp>
        <p:nvSpPr>
          <p:cNvPr id="6" name="Footer Placeholder 5"/>
          <p:cNvSpPr>
            <a:spLocks noGrp="1"/>
          </p:cNvSpPr>
          <p:nvPr>
            <p:ph type="ftr" sz="quarter" idx="11"/>
          </p:nvPr>
        </p:nvSpPr>
        <p:spPr/>
        <p:txBody>
          <a:bodyPr/>
          <a:lstStyle>
            <a:extLst/>
          </a:lstStyle>
          <a:p>
            <a:endParaRPr lang="id-ID"/>
          </a:p>
        </p:txBody>
      </p:sp>
      <p:sp>
        <p:nvSpPr>
          <p:cNvPr id="7" name="Slide Number Placeholder 6"/>
          <p:cNvSpPr>
            <a:spLocks noGrp="1"/>
          </p:cNvSpPr>
          <p:nvPr>
            <p:ph type="sldNum" sz="quarter" idx="12"/>
          </p:nvPr>
        </p:nvSpPr>
        <p:spPr/>
        <p:txBody>
          <a:bodyPr/>
          <a:lstStyle>
            <a:extLst/>
          </a:lstStyle>
          <a:p>
            <a:fld id="{BA00B393-48AE-415F-8A86-A004F6892FAF}" type="slidenum">
              <a:rPr lang="id-ID" smtClean="0"/>
              <a:pPr/>
              <a:t>‹#›</a:t>
            </a:fld>
            <a:endParaRPr lang="id-ID"/>
          </a:p>
        </p:txBody>
      </p:sp>
      <p:sp>
        <p:nvSpPr>
          <p:cNvPr id="10" name="Picture Placeholder 9"/>
          <p:cNvSpPr>
            <a:spLocks noGrp="1"/>
          </p:cNvSpPr>
          <p:nvPr>
            <p:ph type="pic" idx="1"/>
          </p:nvPr>
        </p:nvSpPr>
        <p:spPr>
          <a:xfrm>
            <a:off x="663682" y="1041002"/>
            <a:ext cx="4206240" cy="4206240"/>
          </a:xfrm>
          <a:solidFill>
            <a:schemeClr val="bg2">
              <a:shade val="50000"/>
            </a:schemeClr>
          </a:solidFill>
          <a:ln w="107950">
            <a:solidFill>
              <a:srgbClr val="FFFFFF"/>
            </a:solidFill>
            <a:miter lim="800000"/>
          </a:ln>
          <a:effectLst>
            <a:outerShdw blurRad="44450" dist="3810" dir="5400000" algn="tl" rotWithShape="0">
              <a:srgbClr val="000000">
                <a:alpha val="60000"/>
              </a:srgbClr>
            </a:outerShdw>
          </a:effectLst>
          <a:scene3d>
            <a:camera prst="orthographicFront"/>
            <a:lightRig rig="threePt" dir="t"/>
          </a:scene3d>
          <a:sp3d contourW="3810">
            <a:contourClr>
              <a:srgbClr val="969696"/>
            </a:contourClr>
          </a:sp3d>
        </p:spPr>
        <p:txBody>
          <a:bodyPr/>
          <a:lstStyle>
            <a:lvl1pPr marL="0" indent="0">
              <a:buNone/>
              <a:defRPr sz="3200"/>
            </a:lvl1pPr>
            <a:extLst/>
          </a:lstStyle>
          <a:p>
            <a:r>
              <a:rPr kumimoji="0" lang="en-US" smtClean="0"/>
              <a:t>Click icon to add picture</a:t>
            </a:r>
            <a:endParaRPr kumimoji="0"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C7525013-2E51-480E-8A5F-B401709F20CF}" type="datetimeFigureOut">
              <a:rPr lang="id-ID" smtClean="0"/>
              <a:pPr/>
              <a:t>25/08/2017</a:t>
            </a:fld>
            <a:endParaRPr lang="id-ID"/>
          </a:p>
        </p:txBody>
      </p:sp>
      <p:sp>
        <p:nvSpPr>
          <p:cNvPr id="5" name="Footer Placeholder 4"/>
          <p:cNvSpPr>
            <a:spLocks noGrp="1"/>
          </p:cNvSpPr>
          <p:nvPr>
            <p:ph type="ftr" sz="quarter" idx="11"/>
          </p:nvPr>
        </p:nvSpPr>
        <p:spPr/>
        <p:txBody>
          <a:bodyPr/>
          <a:lstStyle>
            <a:extLst/>
          </a:lstStyle>
          <a:p>
            <a:endParaRPr lang="id-ID"/>
          </a:p>
        </p:txBody>
      </p:sp>
      <p:sp>
        <p:nvSpPr>
          <p:cNvPr id="6" name="Slide Number Placeholder 5"/>
          <p:cNvSpPr>
            <a:spLocks noGrp="1"/>
          </p:cNvSpPr>
          <p:nvPr>
            <p:ph type="sldNum" sz="quarter" idx="12"/>
          </p:nvPr>
        </p:nvSpPr>
        <p:spPr/>
        <p:txBody>
          <a:bodyPr/>
          <a:lstStyle>
            <a:extLst/>
          </a:lstStyle>
          <a:p>
            <a:fld id="{BA00B393-48AE-415F-8A86-A004F6892FAF}" type="slidenum">
              <a:rPr lang="id-ID" smtClean="0"/>
              <a:pPr/>
              <a:t>‹#›</a:t>
            </a:fld>
            <a:endParaRPr lang="id-ID"/>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3200" y="274955"/>
            <a:ext cx="1524000" cy="5851525"/>
          </a:xfrm>
        </p:spPr>
        <p:txBody>
          <a:bodyPr vert="eaVert" anchor="t"/>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42"/>
            <a:ext cx="6019800" cy="5851525"/>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a:xfrm>
            <a:off x="4242816" y="6557946"/>
            <a:ext cx="2002464" cy="226902"/>
          </a:xfrm>
        </p:spPr>
        <p:txBody>
          <a:bodyPr/>
          <a:lstStyle>
            <a:extLst/>
          </a:lstStyle>
          <a:p>
            <a:fld id="{C7525013-2E51-480E-8A5F-B401709F20CF}" type="datetimeFigureOut">
              <a:rPr lang="id-ID" smtClean="0"/>
              <a:pPr/>
              <a:t>25/08/2017</a:t>
            </a:fld>
            <a:endParaRPr lang="id-ID"/>
          </a:p>
        </p:txBody>
      </p:sp>
      <p:sp>
        <p:nvSpPr>
          <p:cNvPr id="5" name="Footer Placeholder 4"/>
          <p:cNvSpPr>
            <a:spLocks noGrp="1"/>
          </p:cNvSpPr>
          <p:nvPr>
            <p:ph type="ftr" sz="quarter" idx="11"/>
          </p:nvPr>
        </p:nvSpPr>
        <p:spPr>
          <a:xfrm>
            <a:off x="457200" y="6556248"/>
            <a:ext cx="3657600" cy="228600"/>
          </a:xfrm>
        </p:spPr>
        <p:txBody>
          <a:bodyPr/>
          <a:lstStyle>
            <a:extLst/>
          </a:lstStyle>
          <a:p>
            <a:endParaRPr lang="id-ID"/>
          </a:p>
        </p:txBody>
      </p:sp>
      <p:sp>
        <p:nvSpPr>
          <p:cNvPr id="6" name="Slide Number Placeholder 5"/>
          <p:cNvSpPr>
            <a:spLocks noGrp="1"/>
          </p:cNvSpPr>
          <p:nvPr>
            <p:ph type="sldNum" sz="quarter" idx="12"/>
          </p:nvPr>
        </p:nvSpPr>
        <p:spPr>
          <a:xfrm>
            <a:off x="6254496" y="6553200"/>
            <a:ext cx="588336" cy="228600"/>
          </a:xfrm>
        </p:spPr>
        <p:txBody>
          <a:bodyPr/>
          <a:lstStyle>
            <a:lvl1pPr>
              <a:defRPr>
                <a:solidFill>
                  <a:schemeClr val="tx2"/>
                </a:solidFill>
              </a:defRPr>
            </a:lvl1pPr>
            <a:extLst/>
          </a:lstStyle>
          <a:p>
            <a:fld id="{BA00B393-48AE-415F-8A86-A004F6892FAF}" type="slidenum">
              <a:rPr lang="id-ID" smtClean="0"/>
              <a:pPr/>
              <a:t>‹#›</a:t>
            </a:fld>
            <a:endParaRPr lang="id-ID"/>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Rectangle 8"/>
          <p:cNvSpPr/>
          <p:nvPr/>
        </p:nvSpPr>
        <p:spPr>
          <a:xfrm flipH="1">
            <a:off x="8153400" y="0"/>
            <a:ext cx="990600" cy="6858000"/>
          </a:xfrm>
          <a:prstGeom prst="rect">
            <a:avLst/>
          </a:prstGeom>
          <a:blipFill>
            <a:blip r:embed="rId13" cstate="print">
              <a:alphaModFix amt="43000"/>
            </a:blip>
            <a:tile tx="0" ty="0" sx="50000" sy="50000" flip="none" algn="tl"/>
          </a:blipFill>
          <a:ln w="0" cap="flat" cmpd="sng" algn="ctr">
            <a:noFill/>
            <a:prstDash val="solid"/>
          </a:ln>
          <a:effectLst>
            <a:fillOverlay blend="mult">
              <a:gradFill rotWithShape="1">
                <a:gsLst>
                  <a:gs pos="0">
                    <a:schemeClr val="tx2">
                      <a:tint val="62000"/>
                      <a:satMod val="420000"/>
                    </a:schemeClr>
                  </a:gs>
                  <a:gs pos="100000">
                    <a:schemeClr val="tx2">
                      <a:shade val="20000"/>
                      <a:satMod val="170000"/>
                    </a:schemeClr>
                  </a:gs>
                </a:gsLst>
                <a:path path="circle">
                  <a:fillToRect l="50000" t="110000" r="50000" b="-10000"/>
                </a:path>
                <a:tileRect/>
              </a:gradFill>
            </a:fillOverlay>
            <a:innerShdw blurRad="63500" dist="44450" dir="10800000">
              <a:srgbClr val="000000">
                <a:alpha val="45000"/>
              </a:srgbClr>
            </a:inn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3" name="Title Placeholder 2"/>
          <p:cNvSpPr>
            <a:spLocks noGrp="1"/>
          </p:cNvSpPr>
          <p:nvPr>
            <p:ph type="title"/>
          </p:nvPr>
        </p:nvSpPr>
        <p:spPr>
          <a:xfrm>
            <a:off x="457200" y="320040"/>
            <a:ext cx="7239000" cy="1143000"/>
          </a:xfrm>
          <a:prstGeom prst="rect">
            <a:avLst/>
          </a:prstGeom>
        </p:spPr>
        <p:txBody>
          <a:bodyPr vert="horz" lIns="45720" tIns="0" rIns="45720" bIns="0" anchor="b" anchorCtr="0">
            <a:normAutofit/>
          </a:bodyPr>
          <a:lstStyle>
            <a:extLst/>
          </a:lstStyle>
          <a:p>
            <a:r>
              <a:rPr kumimoji="0" lang="en-US" smtClean="0"/>
              <a:t>Click to edit Master title style</a:t>
            </a:r>
            <a:endParaRPr kumimoji="0" lang="en-US"/>
          </a:p>
        </p:txBody>
      </p:sp>
      <p:sp>
        <p:nvSpPr>
          <p:cNvPr id="31" name="Text Placeholder 30"/>
          <p:cNvSpPr>
            <a:spLocks noGrp="1"/>
          </p:cNvSpPr>
          <p:nvPr>
            <p:ph type="body" idx="1"/>
          </p:nvPr>
        </p:nvSpPr>
        <p:spPr>
          <a:xfrm>
            <a:off x="457200" y="1609416"/>
            <a:ext cx="7239000" cy="4846320"/>
          </a:xfrm>
          <a:prstGeom prst="rect">
            <a:avLst/>
          </a:prstGeom>
        </p:spPr>
        <p:txBody>
          <a:bodyPr vert="horz">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27" name="Date Placeholder 26"/>
          <p:cNvSpPr>
            <a:spLocks noGrp="1"/>
          </p:cNvSpPr>
          <p:nvPr>
            <p:ph type="dt" sz="half" idx="2"/>
          </p:nvPr>
        </p:nvSpPr>
        <p:spPr>
          <a:xfrm>
            <a:off x="4245936" y="6557946"/>
            <a:ext cx="2002464" cy="226902"/>
          </a:xfrm>
          <a:prstGeom prst="rect">
            <a:avLst/>
          </a:prstGeom>
        </p:spPr>
        <p:txBody>
          <a:bodyPr vert="horz" tIns="0" bIns="0" anchor="b"/>
          <a:lstStyle>
            <a:lvl1pPr algn="l" eaLnBrk="1" latinLnBrk="0" hangingPunct="1">
              <a:defRPr kumimoji="0" sz="1000">
                <a:solidFill>
                  <a:schemeClr val="tx2"/>
                </a:solidFill>
              </a:defRPr>
            </a:lvl1pPr>
            <a:extLst/>
          </a:lstStyle>
          <a:p>
            <a:fld id="{C7525013-2E51-480E-8A5F-B401709F20CF}" type="datetimeFigureOut">
              <a:rPr lang="id-ID" smtClean="0"/>
              <a:pPr/>
              <a:t>25/08/2017</a:t>
            </a:fld>
            <a:endParaRPr lang="id-ID"/>
          </a:p>
        </p:txBody>
      </p:sp>
      <p:sp>
        <p:nvSpPr>
          <p:cNvPr id="4" name="Footer Placeholder 3"/>
          <p:cNvSpPr>
            <a:spLocks noGrp="1"/>
          </p:cNvSpPr>
          <p:nvPr>
            <p:ph type="ftr" sz="quarter" idx="3"/>
          </p:nvPr>
        </p:nvSpPr>
        <p:spPr>
          <a:xfrm>
            <a:off x="457200" y="6557946"/>
            <a:ext cx="3657600" cy="228600"/>
          </a:xfrm>
          <a:prstGeom prst="rect">
            <a:avLst/>
          </a:prstGeom>
        </p:spPr>
        <p:txBody>
          <a:bodyPr vert="horz" tIns="0" bIns="0" anchor="b"/>
          <a:lstStyle>
            <a:lvl1pPr algn="r" eaLnBrk="1" latinLnBrk="0" hangingPunct="1">
              <a:defRPr kumimoji="0" sz="1000">
                <a:solidFill>
                  <a:schemeClr val="tx2"/>
                </a:solidFill>
              </a:defRPr>
            </a:lvl1pPr>
            <a:extLst/>
          </a:lstStyle>
          <a:p>
            <a:endParaRPr lang="id-ID"/>
          </a:p>
        </p:txBody>
      </p:sp>
      <p:sp>
        <p:nvSpPr>
          <p:cNvPr id="16" name="Slide Number Placeholder 15"/>
          <p:cNvSpPr>
            <a:spLocks noGrp="1"/>
          </p:cNvSpPr>
          <p:nvPr>
            <p:ph type="sldNum" sz="quarter" idx="4"/>
          </p:nvPr>
        </p:nvSpPr>
        <p:spPr>
          <a:xfrm>
            <a:off x="6251448" y="6556248"/>
            <a:ext cx="588336" cy="228600"/>
          </a:xfrm>
          <a:prstGeom prst="rect">
            <a:avLst/>
          </a:prstGeom>
        </p:spPr>
        <p:txBody>
          <a:bodyPr vert="horz" lIns="0" tIns="0" rIns="0" bIns="0" anchor="b"/>
          <a:lstStyle>
            <a:lvl1pPr algn="r" eaLnBrk="1" latinLnBrk="0" hangingPunct="1">
              <a:defRPr kumimoji="0" sz="1100">
                <a:solidFill>
                  <a:schemeClr val="tx2"/>
                </a:solidFill>
              </a:defRPr>
            </a:lvl1pPr>
            <a:extLst/>
          </a:lstStyle>
          <a:p>
            <a:fld id="{BA00B393-48AE-415F-8A86-A004F6892FAF}" type="slidenum">
              <a:rPr lang="id-ID" smtClean="0"/>
              <a:pPr/>
              <a:t>‹#›</a:t>
            </a:fld>
            <a:endParaRPr lang="id-ID"/>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0" eaLnBrk="1" latinLnBrk="0" hangingPunct="1">
        <a:spcBef>
          <a:spcPct val="0"/>
        </a:spcBef>
        <a:buNone/>
        <a:defRPr kumimoji="0" sz="3800" b="1" kern="1200" cap="all" baseline="0">
          <a:ln w="500">
            <a:solidFill>
              <a:schemeClr val="tx2">
                <a:shade val="20000"/>
                <a:satMod val="120000"/>
              </a:schemeClr>
            </a:solidFill>
          </a:ln>
          <a:gradFill>
            <a:gsLst>
              <a:gs pos="0">
                <a:schemeClr val="accent4">
                  <a:tint val="13000"/>
                </a:schemeClr>
              </a:gs>
              <a:gs pos="10000">
                <a:schemeClr val="accent4">
                  <a:tint val="20000"/>
                </a:schemeClr>
              </a:gs>
              <a:gs pos="49000">
                <a:schemeClr val="accent4">
                  <a:tint val="70000"/>
                </a:schemeClr>
              </a:gs>
              <a:gs pos="50000">
                <a:schemeClr val="accent4">
                  <a:tint val="97000"/>
                </a:schemeClr>
              </a:gs>
              <a:gs pos="100000">
                <a:schemeClr val="accent4">
                  <a:tint val="20000"/>
                </a:schemeClr>
              </a:gs>
            </a:gsLst>
            <a:lin ang="5400000" scaled="1"/>
          </a:gradFill>
          <a:effectLst/>
          <a:latin typeface="+mj-lt"/>
          <a:ea typeface="+mj-ea"/>
          <a:cs typeface="+mj-cs"/>
        </a:defRPr>
      </a:lvl1pPr>
      <a:extLst/>
    </p:titleStyle>
    <p:bodyStyle>
      <a:lvl1pPr marL="274320" indent="-274320" algn="l" rtl="0" eaLnBrk="1" latinLnBrk="0" hangingPunct="1">
        <a:spcBef>
          <a:spcPts val="600"/>
        </a:spcBef>
        <a:buClr>
          <a:schemeClr val="tx2"/>
        </a:buClr>
        <a:buSzPct val="73000"/>
        <a:buFont typeface="Wingdings 2"/>
        <a:buChar char=""/>
        <a:defRPr kumimoji="0" sz="2600" kern="1200" baseline="0">
          <a:solidFill>
            <a:schemeClr val="tx1"/>
          </a:solidFill>
          <a:latin typeface="+mn-lt"/>
          <a:ea typeface="+mn-ea"/>
          <a:cs typeface="+mn-cs"/>
        </a:defRPr>
      </a:lvl1pPr>
      <a:lvl2pPr marL="521208" indent="-228600" algn="l" rtl="0" eaLnBrk="1" latinLnBrk="0" hangingPunct="1">
        <a:spcBef>
          <a:spcPts val="500"/>
        </a:spcBef>
        <a:buClr>
          <a:schemeClr val="accent4"/>
        </a:buClr>
        <a:buSzPct val="80000"/>
        <a:buFont typeface="Wingdings 2"/>
        <a:buChar char=""/>
        <a:defRPr kumimoji="0" sz="2300" kern="1200">
          <a:solidFill>
            <a:schemeClr val="tx1">
              <a:tint val="85000"/>
            </a:schemeClr>
          </a:solidFill>
          <a:latin typeface="+mn-lt"/>
          <a:ea typeface="+mn-ea"/>
          <a:cs typeface="+mn-cs"/>
        </a:defRPr>
      </a:lvl2pPr>
      <a:lvl3pPr marL="758952" indent="-228600" algn="l" rtl="0" eaLnBrk="1" latinLnBrk="0" hangingPunct="1">
        <a:spcBef>
          <a:spcPts val="400"/>
        </a:spcBef>
        <a:buClr>
          <a:schemeClr val="accent4"/>
        </a:buClr>
        <a:buSzPct val="60000"/>
        <a:buFont typeface="Wingdings"/>
        <a:buChar char=""/>
        <a:defRPr kumimoji="0" sz="2000" kern="1200">
          <a:solidFill>
            <a:schemeClr val="tx1"/>
          </a:solidFill>
          <a:latin typeface="+mn-lt"/>
          <a:ea typeface="+mn-ea"/>
          <a:cs typeface="+mn-cs"/>
        </a:defRPr>
      </a:lvl3pPr>
      <a:lvl4pPr marL="1005840" indent="-228600" algn="l" rtl="0" eaLnBrk="1" latinLnBrk="0" hangingPunct="1">
        <a:spcBef>
          <a:spcPct val="20000"/>
        </a:spcBef>
        <a:buClr>
          <a:schemeClr val="accent4"/>
        </a:buClr>
        <a:buSzPct val="80000"/>
        <a:buFont typeface="Wingdings 2"/>
        <a:buChar char=""/>
        <a:defRPr kumimoji="0" sz="2000" kern="1200">
          <a:solidFill>
            <a:schemeClr val="tx1">
              <a:tint val="85000"/>
            </a:schemeClr>
          </a:solidFill>
          <a:latin typeface="+mn-lt"/>
          <a:ea typeface="+mn-ea"/>
          <a:cs typeface="+mn-cs"/>
        </a:defRPr>
      </a:lvl4pPr>
      <a:lvl5pPr marL="1280160" indent="-228600" algn="l" rtl="0" eaLnBrk="1" latinLnBrk="0" hangingPunct="1">
        <a:spcBef>
          <a:spcPts val="400"/>
        </a:spcBef>
        <a:buClr>
          <a:schemeClr val="accent4"/>
        </a:buClr>
        <a:buSzPct val="70000"/>
        <a:buFont typeface="Wingdings"/>
        <a:buChar char=""/>
        <a:defRPr kumimoji="0" sz="1800" kern="1200">
          <a:solidFill>
            <a:schemeClr val="tx1"/>
          </a:solidFill>
          <a:latin typeface="+mn-lt"/>
          <a:ea typeface="+mn-ea"/>
          <a:cs typeface="+mn-cs"/>
        </a:defRPr>
      </a:lvl5pPr>
      <a:lvl6pPr marL="1472184" indent="-182880" algn="l" rtl="0" eaLnBrk="1" latinLnBrk="0" hangingPunct="1">
        <a:spcBef>
          <a:spcPts val="400"/>
        </a:spcBef>
        <a:buClr>
          <a:schemeClr val="accent4"/>
        </a:buClr>
        <a:buSzPct val="80000"/>
        <a:buFont typeface="Wingdings 2"/>
        <a:buChar char=""/>
        <a:defRPr kumimoji="0" sz="1800" kern="1200">
          <a:solidFill>
            <a:schemeClr val="tx1">
              <a:tint val="85000"/>
            </a:schemeClr>
          </a:solidFill>
          <a:latin typeface="+mn-lt"/>
          <a:ea typeface="+mn-ea"/>
          <a:cs typeface="+mn-cs"/>
        </a:defRPr>
      </a:lvl6pPr>
      <a:lvl7pPr marL="1673352" indent="-182880" algn="l" rtl="0" eaLnBrk="1" latinLnBrk="0" hangingPunct="1">
        <a:spcBef>
          <a:spcPct val="20000"/>
        </a:spcBef>
        <a:buClr>
          <a:schemeClr val="accent4"/>
        </a:buClr>
        <a:buSzPct val="80000"/>
        <a:buFont typeface="Wingdings 2"/>
        <a:buChar char=""/>
        <a:defRPr kumimoji="0" sz="1600" kern="1200" baseline="0">
          <a:solidFill>
            <a:schemeClr val="tx1"/>
          </a:solidFill>
          <a:latin typeface="+mn-lt"/>
          <a:ea typeface="+mn-ea"/>
          <a:cs typeface="+mn-cs"/>
        </a:defRPr>
      </a:lvl7pPr>
      <a:lvl8pPr marL="1847088" indent="-182880" algn="l" rtl="0" eaLnBrk="1" latinLnBrk="0" hangingPunct="1">
        <a:spcBef>
          <a:spcPts val="300"/>
        </a:spcBef>
        <a:buClr>
          <a:schemeClr val="accent4"/>
        </a:buClr>
        <a:buSzPct val="100000"/>
        <a:buChar char="•"/>
        <a:defRPr kumimoji="0" sz="1600" kern="1200" baseline="0">
          <a:solidFill>
            <a:schemeClr val="tx1">
              <a:tint val="85000"/>
            </a:schemeClr>
          </a:solidFill>
          <a:latin typeface="+mn-lt"/>
          <a:ea typeface="+mn-ea"/>
          <a:cs typeface="+mn-cs"/>
        </a:defRPr>
      </a:lvl8pPr>
      <a:lvl9pPr marL="2057400" indent="-182880" algn="l" rtl="0" eaLnBrk="1" latinLnBrk="0" hangingPunct="1">
        <a:spcBef>
          <a:spcPct val="20000"/>
        </a:spcBef>
        <a:buClr>
          <a:schemeClr val="accent4"/>
        </a:buClr>
        <a:buSzPct val="100000"/>
        <a:buFont typeface="Wingdings"/>
        <a:buChar char="§"/>
        <a:defRPr kumimoji="0" sz="14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hyperlink" Target="https://id.wikipedia.org/wiki/Krisis_moneter" TargetMode="Externa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11560" y="332656"/>
            <a:ext cx="7772400" cy="2088232"/>
          </a:xfrm>
        </p:spPr>
        <p:txBody>
          <a:bodyPr>
            <a:normAutofit/>
          </a:bodyPr>
          <a:lstStyle/>
          <a:p>
            <a:r>
              <a:rPr lang="id-ID" sz="3100" b="1" dirty="0"/>
              <a:t>PEMILIHAN </a:t>
            </a:r>
            <a:r>
              <a:rPr lang="id-ID" sz="3100" b="1" i="1" dirty="0"/>
              <a:t>CUSTOMER SERVICE </a:t>
            </a:r>
            <a:r>
              <a:rPr lang="id-ID" sz="3100" b="1" i="1" dirty="0" smtClean="0"/>
              <a:t>OFFICE</a:t>
            </a:r>
            <a:r>
              <a:rPr lang="id-ID" sz="3100" b="1" dirty="0" smtClean="0"/>
              <a:t>  </a:t>
            </a:r>
            <a:r>
              <a:rPr lang="id-ID" sz="3100" b="1" dirty="0"/>
              <a:t>TERBAIK DENGAN MENGGUNAKAN METODE </a:t>
            </a:r>
            <a:r>
              <a:rPr lang="id-ID" sz="3100" b="1" i="1" dirty="0"/>
              <a:t>ANALYTICAL </a:t>
            </a:r>
            <a:r>
              <a:rPr lang="id-ID" sz="3100" b="1" i="1" dirty="0" smtClean="0"/>
              <a:t>HIERARCHY </a:t>
            </a:r>
            <a:r>
              <a:rPr lang="id-ID" sz="3100" b="1" i="1" dirty="0"/>
              <a:t>PROCESS </a:t>
            </a:r>
            <a:endParaRPr lang="id-ID" dirty="0"/>
          </a:p>
        </p:txBody>
      </p:sp>
      <p:sp>
        <p:nvSpPr>
          <p:cNvPr id="3" name="Subtitle 2"/>
          <p:cNvSpPr>
            <a:spLocks noGrp="1"/>
          </p:cNvSpPr>
          <p:nvPr>
            <p:ph type="subTitle" idx="1"/>
          </p:nvPr>
        </p:nvSpPr>
        <p:spPr>
          <a:xfrm>
            <a:off x="539552" y="2348880"/>
            <a:ext cx="8064896" cy="3289920"/>
          </a:xfrm>
        </p:spPr>
        <p:txBody>
          <a:bodyPr/>
          <a:lstStyle/>
          <a:p>
            <a:endParaRPr lang="id-ID" b="1" dirty="0" smtClean="0"/>
          </a:p>
          <a:p>
            <a:endParaRPr lang="id-ID" b="1" dirty="0"/>
          </a:p>
          <a:p>
            <a:endParaRPr lang="id-ID" b="1" dirty="0" smtClean="0"/>
          </a:p>
          <a:p>
            <a:endParaRPr lang="id-ID" b="1" dirty="0"/>
          </a:p>
          <a:p>
            <a:r>
              <a:rPr lang="id-ID" b="1" dirty="0" smtClean="0">
                <a:latin typeface="Algerian" pitchFamily="82" charset="0"/>
              </a:rPr>
              <a:t>Dody Atmanegara , 11161583</a:t>
            </a:r>
            <a:endParaRPr lang="id-ID" b="1" dirty="0">
              <a:latin typeface="Algerian" pitchFamily="82" charset="0"/>
            </a:endParaRPr>
          </a:p>
        </p:txBody>
      </p:sp>
      <p:pic>
        <p:nvPicPr>
          <p:cNvPr id="4" name="Picture 3" descr="arlicious-logo_nuri.jpg"/>
          <p:cNvPicPr/>
          <p:nvPr/>
        </p:nvPicPr>
        <p:blipFill>
          <a:blip r:embed="rId2" cstate="print"/>
          <a:stretch>
            <a:fillRect/>
          </a:stretch>
        </p:blipFill>
        <p:spPr>
          <a:xfrm>
            <a:off x="539552" y="2636912"/>
            <a:ext cx="3099460" cy="1793174"/>
          </a:xfrm>
          <a:prstGeom prst="rect">
            <a:avLst/>
          </a:prstGeom>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GB" dirty="0" err="1" smtClean="0"/>
              <a:t>Sejarah</a:t>
            </a:r>
            <a:r>
              <a:rPr lang="en-GB" dirty="0" smtClean="0"/>
              <a:t> </a:t>
            </a:r>
            <a:r>
              <a:rPr lang="en-GB" dirty="0" err="1" smtClean="0"/>
              <a:t>perusahaan</a:t>
            </a:r>
            <a:endParaRPr lang="en-GB" dirty="0"/>
          </a:p>
        </p:txBody>
      </p:sp>
      <p:sp>
        <p:nvSpPr>
          <p:cNvPr id="3" name="Content Placeholder 2"/>
          <p:cNvSpPr>
            <a:spLocks noGrp="1"/>
          </p:cNvSpPr>
          <p:nvPr>
            <p:ph idx="1"/>
          </p:nvPr>
        </p:nvSpPr>
        <p:spPr/>
        <p:txBody>
          <a:bodyPr>
            <a:normAutofit fontScale="92500"/>
          </a:bodyPr>
          <a:lstStyle/>
          <a:p>
            <a:r>
              <a:rPr lang="id-ID" dirty="0" smtClean="0"/>
              <a:t>BCA secara resmi berdiri pada tanggal 21 Februari 1957 dengan nama Bank Central Asia NV. Banyak hal telah dilalui sejak saat berdirinya itu, dan barangkali yang paling signifikan adalah </a:t>
            </a:r>
            <a:r>
              <a:rPr lang="id-ID" u="sng" dirty="0" smtClean="0">
                <a:hlinkClick r:id="rId2" tooltip="Krisis moneter"/>
              </a:rPr>
              <a:t>krisis moneter</a:t>
            </a:r>
            <a:r>
              <a:rPr lang="id-ID" dirty="0" smtClean="0"/>
              <a:t> yang terjadi pada tahun 1997</a:t>
            </a:r>
            <a:r>
              <a:rPr lang="en-GB" dirty="0" smtClean="0"/>
              <a:t>.</a:t>
            </a:r>
            <a:r>
              <a:rPr lang="id-ID" dirty="0" smtClean="0"/>
              <a:t> . Krisis ini membawa dampak yang luar biasa pada keseluruhan sistem perbankan di Indonesia. Namun, secara khusus, kondisi ini memengaruhi aliran dana tunai di BCA dan bahkan sempat mengancam kelanjutannya. Banyak nasabah menjadi panik lalu beramai-ramai menarik dana mereka. Akibatnya, bank terpaksa meminta bantuan dari pemerintah Indonesia.</a:t>
            </a:r>
            <a:endParaRPr lang="en-GB"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90066"/>
          </a:xfrm>
        </p:spPr>
        <p:txBody>
          <a:bodyPr>
            <a:normAutofit/>
          </a:bodyPr>
          <a:lstStyle/>
          <a:p>
            <a:r>
              <a:rPr lang="id-ID" sz="2800" dirty="0" smtClean="0"/>
              <a:t>Latar Belakang Masalah </a:t>
            </a:r>
            <a:endParaRPr lang="id-ID" sz="2800" dirty="0"/>
          </a:p>
        </p:txBody>
      </p:sp>
      <p:sp>
        <p:nvSpPr>
          <p:cNvPr id="3" name="Content Placeholder 2"/>
          <p:cNvSpPr>
            <a:spLocks noGrp="1"/>
          </p:cNvSpPr>
          <p:nvPr>
            <p:ph idx="1"/>
          </p:nvPr>
        </p:nvSpPr>
        <p:spPr>
          <a:xfrm>
            <a:off x="457200" y="836712"/>
            <a:ext cx="8229600" cy="5832648"/>
          </a:xfrm>
        </p:spPr>
        <p:txBody>
          <a:bodyPr>
            <a:normAutofit/>
          </a:bodyPr>
          <a:lstStyle/>
          <a:p>
            <a:pPr algn="just"/>
            <a:r>
              <a:rPr lang="id-ID" sz="2000" dirty="0"/>
              <a:t>Sumber daya manusia (SDM) merupakan aset perusahaan yang sangat penting untuk perkembangan perusahaan, mempertahankan kelangsungan hidup dan kemampuan untuk bersaing untuk mendapatkan laba yang optimal. Persaingan dunia bisnis yang makin kompetitif memacu perusahaan untuk berupaya lebih keras dalam meningkatkan kualitas perusahaannya. Salah satu upayanya yaitu dengan meningkatkan kualitas sumber daya manusia karena kualitas sumber daya manusia yang baik dapat meningkatkan produktivitas dan prestasi suatu perusahaan</a:t>
            </a:r>
            <a:r>
              <a:rPr lang="id-ID" dirty="0"/>
              <a:t>.</a:t>
            </a:r>
          </a:p>
          <a:p>
            <a:pPr algn="just"/>
            <a:r>
              <a:rPr lang="id-ID" sz="2000" dirty="0">
                <a:latin typeface="Times New Roman" pitchFamily="18" charset="0"/>
                <a:cs typeface="Times New Roman" pitchFamily="18" charset="0"/>
              </a:rPr>
              <a:t>PT. Bank Central Asia (persero) Tbk adalah Bank swasta terbesar di indonesia yang beroperasi sebagai penyedia jasa keuangan. </a:t>
            </a:r>
            <a:r>
              <a:rPr lang="id-ID" sz="2000" i="1" dirty="0">
                <a:latin typeface="Times New Roman" pitchFamily="18" charset="0"/>
                <a:cs typeface="Times New Roman" pitchFamily="18" charset="0"/>
              </a:rPr>
              <a:t>Costumer Service Officer</a:t>
            </a:r>
            <a:r>
              <a:rPr lang="id-ID" sz="2000" dirty="0">
                <a:latin typeface="Times New Roman" pitchFamily="18" charset="0"/>
                <a:cs typeface="Times New Roman" pitchFamily="18" charset="0"/>
              </a:rPr>
              <a:t> merupakan salah satu departemen yang terdapat di PT. Bank Central Asia (Persero) Tbk yang mempunyai peranan yang sangat penting, karena </a:t>
            </a:r>
            <a:r>
              <a:rPr lang="id-ID" sz="2000" i="1" dirty="0">
                <a:latin typeface="Times New Roman" pitchFamily="18" charset="0"/>
                <a:cs typeface="Times New Roman" pitchFamily="18" charset="0"/>
              </a:rPr>
              <a:t>Customer service</a:t>
            </a:r>
            <a:r>
              <a:rPr lang="id-ID" sz="2000" dirty="0">
                <a:latin typeface="Times New Roman" pitchFamily="18" charset="0"/>
                <a:cs typeface="Times New Roman" pitchFamily="18" charset="0"/>
              </a:rPr>
              <a:t> merupakan pintu utama sebelum memasuki perusahaan itu yaitu bank</a:t>
            </a:r>
          </a:p>
          <a:p>
            <a:pPr>
              <a:buNone/>
            </a:pPr>
            <a:endParaRPr lang="id-ID"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algn="just">
              <a:buNone/>
            </a:pPr>
            <a:r>
              <a:rPr lang="id-ID" sz="2000" dirty="0" smtClean="0"/>
              <a:t>	Adapun </a:t>
            </a:r>
            <a:r>
              <a:rPr lang="id-ID" sz="2000" dirty="0"/>
              <a:t>identifikasi dari masalah ini adalah </a:t>
            </a:r>
            <a:r>
              <a:rPr lang="id-ID" sz="2000" dirty="0" smtClean="0"/>
              <a:t>:</a:t>
            </a:r>
          </a:p>
          <a:p>
            <a:pPr algn="just"/>
            <a:endParaRPr lang="id-ID" sz="2000" dirty="0"/>
          </a:p>
          <a:p>
            <a:pPr lvl="0" algn="just">
              <a:buNone/>
            </a:pPr>
            <a:r>
              <a:rPr lang="id-ID" sz="2000" dirty="0" smtClean="0"/>
              <a:t>1.  </a:t>
            </a:r>
            <a:r>
              <a:rPr lang="id-ID" sz="2000" dirty="0" smtClean="0">
                <a:latin typeface="Times New Roman" pitchFamily="18" charset="0"/>
                <a:cs typeface="Times New Roman" pitchFamily="18" charset="0"/>
              </a:rPr>
              <a:t>Bagaimana </a:t>
            </a:r>
            <a:r>
              <a:rPr lang="en-US" sz="2000" dirty="0" err="1">
                <a:latin typeface="Times New Roman" pitchFamily="18" charset="0"/>
                <a:cs typeface="Times New Roman" pitchFamily="18" charset="0"/>
              </a:rPr>
              <a:t>menen</a:t>
            </a:r>
            <a:r>
              <a:rPr lang="id-ID" sz="2000" dirty="0">
                <a:latin typeface="Times New Roman" pitchFamily="18" charset="0"/>
                <a:cs typeface="Times New Roman" pitchFamily="18" charset="0"/>
              </a:rPr>
              <a:t>tukan pilihan </a:t>
            </a:r>
            <a:r>
              <a:rPr lang="id-ID" sz="2000" i="1" dirty="0">
                <a:latin typeface="Times New Roman" pitchFamily="18" charset="0"/>
                <a:cs typeface="Times New Roman" pitchFamily="18" charset="0"/>
              </a:rPr>
              <a:t>Customer Service Officer</a:t>
            </a:r>
            <a:r>
              <a:rPr lang="id-ID" sz="2000" dirty="0">
                <a:latin typeface="Times New Roman" pitchFamily="18" charset="0"/>
                <a:cs typeface="Times New Roman" pitchFamily="18" charset="0"/>
              </a:rPr>
              <a:t> </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terbaik</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dengan</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menggunakan</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metode</a:t>
            </a:r>
            <a:r>
              <a:rPr lang="en-US" sz="2000" dirty="0">
                <a:latin typeface="Times New Roman" pitchFamily="18" charset="0"/>
                <a:cs typeface="Times New Roman" pitchFamily="18" charset="0"/>
              </a:rPr>
              <a:t> </a:t>
            </a:r>
            <a:r>
              <a:rPr lang="en-US" sz="2000" i="1" dirty="0">
                <a:latin typeface="Times New Roman" pitchFamily="18" charset="0"/>
                <a:cs typeface="Times New Roman" pitchFamily="18" charset="0"/>
              </a:rPr>
              <a:t>Analytical Hierarchy Process</a:t>
            </a:r>
            <a:r>
              <a:rPr lang="en-US" sz="2000" dirty="0">
                <a:latin typeface="Times New Roman" pitchFamily="18" charset="0"/>
                <a:cs typeface="Times New Roman" pitchFamily="18" charset="0"/>
              </a:rPr>
              <a:t> (AHP)</a:t>
            </a:r>
            <a:endParaRPr lang="id-ID" sz="2000" dirty="0">
              <a:latin typeface="Times New Roman" pitchFamily="18" charset="0"/>
              <a:cs typeface="Times New Roman" pitchFamily="18" charset="0"/>
            </a:endParaRPr>
          </a:p>
          <a:p>
            <a:pPr lvl="0" algn="just">
              <a:buNone/>
            </a:pPr>
            <a:r>
              <a:rPr lang="id-ID" sz="2000" dirty="0" smtClean="0">
                <a:latin typeface="Times New Roman" pitchFamily="18" charset="0"/>
                <a:cs typeface="Times New Roman" pitchFamily="18" charset="0"/>
              </a:rPr>
              <a:t>2. Seberapa </a:t>
            </a:r>
            <a:r>
              <a:rPr lang="id-ID" sz="2000" dirty="0">
                <a:latin typeface="Times New Roman" pitchFamily="18" charset="0"/>
                <a:cs typeface="Times New Roman" pitchFamily="18" charset="0"/>
              </a:rPr>
              <a:t>akurat penerapan metode </a:t>
            </a:r>
            <a:r>
              <a:rPr lang="id-ID" sz="2000" i="1" dirty="0">
                <a:latin typeface="Times New Roman" pitchFamily="18" charset="0"/>
                <a:cs typeface="Times New Roman" pitchFamily="18" charset="0"/>
              </a:rPr>
              <a:t>Analitical Hierarchy Process</a:t>
            </a:r>
            <a:r>
              <a:rPr lang="id-ID" sz="2000" dirty="0">
                <a:latin typeface="Times New Roman" pitchFamily="18" charset="0"/>
                <a:cs typeface="Times New Roman" pitchFamily="18" charset="0"/>
              </a:rPr>
              <a:t>(AHP) terhadap pemilihan </a:t>
            </a:r>
            <a:r>
              <a:rPr lang="id-ID" sz="2000" i="1" dirty="0">
                <a:latin typeface="Times New Roman" pitchFamily="18" charset="0"/>
                <a:cs typeface="Times New Roman" pitchFamily="18" charset="0"/>
              </a:rPr>
              <a:t>Costomer Service Officer</a:t>
            </a:r>
            <a:r>
              <a:rPr lang="id-ID" sz="2000" dirty="0">
                <a:latin typeface="Times New Roman" pitchFamily="18" charset="0"/>
                <a:cs typeface="Times New Roman" pitchFamily="18" charset="0"/>
              </a:rPr>
              <a:t> terbaik di PT. Bank BCA (persero). Tbk.</a:t>
            </a:r>
          </a:p>
          <a:p>
            <a:pPr algn="just"/>
            <a:endParaRPr lang="id-ID"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78098"/>
          </a:xfrm>
        </p:spPr>
        <p:txBody>
          <a:bodyPr>
            <a:noAutofit/>
          </a:bodyPr>
          <a:lstStyle/>
          <a:p>
            <a:pPr lvl="1" algn="ctr" rtl="0">
              <a:spcBef>
                <a:spcPct val="0"/>
              </a:spcBef>
            </a:pPr>
            <a:r>
              <a:rPr lang="id-ID" sz="2400" b="1" dirty="0"/>
              <a:t>Maksud dan Tujuan</a:t>
            </a:r>
            <a:r>
              <a:rPr lang="id-ID" sz="2400" dirty="0"/>
              <a:t/>
            </a:r>
            <a:br>
              <a:rPr lang="id-ID" sz="2400" dirty="0"/>
            </a:br>
            <a:endParaRPr lang="id-ID" sz="2400" dirty="0"/>
          </a:p>
        </p:txBody>
      </p:sp>
      <p:sp>
        <p:nvSpPr>
          <p:cNvPr id="3" name="Content Placeholder 2"/>
          <p:cNvSpPr>
            <a:spLocks noGrp="1"/>
          </p:cNvSpPr>
          <p:nvPr>
            <p:ph idx="1"/>
          </p:nvPr>
        </p:nvSpPr>
        <p:spPr>
          <a:xfrm>
            <a:off x="457200" y="836712"/>
            <a:ext cx="8229600" cy="5688632"/>
          </a:xfrm>
        </p:spPr>
        <p:txBody>
          <a:bodyPr>
            <a:normAutofit/>
          </a:bodyPr>
          <a:lstStyle/>
          <a:p>
            <a:pPr>
              <a:buNone/>
            </a:pPr>
            <a:r>
              <a:rPr lang="id-ID" dirty="0" smtClean="0"/>
              <a:t>	Maksud </a:t>
            </a:r>
            <a:r>
              <a:rPr lang="id-ID" dirty="0"/>
              <a:t>dari skripsi ini adalah :</a:t>
            </a:r>
          </a:p>
          <a:p>
            <a:pPr lvl="0" algn="just">
              <a:buNone/>
            </a:pPr>
            <a:r>
              <a:rPr lang="id-ID" dirty="0" smtClean="0"/>
              <a:t>1. Menerapkan </a:t>
            </a:r>
            <a:r>
              <a:rPr lang="id-ID" dirty="0"/>
              <a:t>metode </a:t>
            </a:r>
            <a:r>
              <a:rPr lang="id-ID" i="1" dirty="0"/>
              <a:t>Analytical Hierarchy Process</a:t>
            </a:r>
            <a:r>
              <a:rPr lang="id-ID" dirty="0"/>
              <a:t> (AHP) pada pemilihan </a:t>
            </a:r>
            <a:r>
              <a:rPr lang="id-ID" i="1" dirty="0"/>
              <a:t>Customer Service Officer </a:t>
            </a:r>
            <a:r>
              <a:rPr lang="id-ID" dirty="0"/>
              <a:t>terbaik.</a:t>
            </a:r>
          </a:p>
          <a:p>
            <a:pPr lvl="0" algn="just">
              <a:buNone/>
            </a:pPr>
            <a:r>
              <a:rPr lang="id-ID" dirty="0" smtClean="0"/>
              <a:t>2. Membuktikan </a:t>
            </a:r>
            <a:r>
              <a:rPr lang="id-ID" dirty="0"/>
              <a:t>keakuratan dari penerapan metode </a:t>
            </a:r>
            <a:r>
              <a:rPr lang="id-ID" i="1" dirty="0"/>
              <a:t>Analytical Hierarchy Process </a:t>
            </a:r>
            <a:r>
              <a:rPr lang="id-ID" dirty="0"/>
              <a:t>(AHP) pada pemilihan </a:t>
            </a:r>
            <a:r>
              <a:rPr lang="id-ID" i="1" dirty="0"/>
              <a:t>Customer Service Officer</a:t>
            </a:r>
            <a:r>
              <a:rPr lang="id-ID" dirty="0"/>
              <a:t> terbaik.</a:t>
            </a:r>
          </a:p>
          <a:p>
            <a:pPr algn="just">
              <a:buNone/>
            </a:pPr>
            <a:r>
              <a:rPr lang="id-ID" dirty="0" smtClean="0"/>
              <a:t>		Sedangkan </a:t>
            </a:r>
            <a:r>
              <a:rPr lang="id-ID" dirty="0"/>
              <a:t>tujuan dari penulisan skripsi ini adalah untuk memenuhi salah satu syarat kelulusan  pada program Strata Satu Jurusan Sistem Informasi pada Sekolah Tinggi Manajemen Ilmu dan Komputer (STMIK) Nusa Mandiri Jakarta.</a:t>
            </a:r>
          </a:p>
          <a:p>
            <a:endParaRPr lang="id-ID"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62074"/>
          </a:xfrm>
        </p:spPr>
        <p:txBody>
          <a:bodyPr>
            <a:noAutofit/>
          </a:bodyPr>
          <a:lstStyle/>
          <a:p>
            <a:r>
              <a:rPr lang="id-ID" sz="3600" dirty="0" smtClean="0"/>
              <a:t>Ruang Lingkup</a:t>
            </a:r>
            <a:endParaRPr lang="id-ID" sz="3600" dirty="0"/>
          </a:p>
        </p:txBody>
      </p:sp>
      <p:sp>
        <p:nvSpPr>
          <p:cNvPr id="3" name="Content Placeholder 2"/>
          <p:cNvSpPr>
            <a:spLocks noGrp="1"/>
          </p:cNvSpPr>
          <p:nvPr>
            <p:ph idx="1"/>
          </p:nvPr>
        </p:nvSpPr>
        <p:spPr>
          <a:xfrm>
            <a:off x="457200" y="1700808"/>
            <a:ext cx="8229600" cy="4968552"/>
          </a:xfrm>
        </p:spPr>
        <p:txBody>
          <a:bodyPr>
            <a:normAutofit/>
          </a:bodyPr>
          <a:lstStyle/>
          <a:p>
            <a:pPr algn="just"/>
            <a:r>
              <a:rPr lang="id-ID" sz="2400" dirty="0">
                <a:latin typeface="Times New Roman" pitchFamily="18" charset="0"/>
                <a:cs typeface="Times New Roman" pitchFamily="18" charset="0"/>
              </a:rPr>
              <a:t>Dalam penulisan skripsi ini, untuk menghindari terlalu luasnya penelitian maka penulis membatasi ruang lingkup pembahasan yaitu dengan membahas mengenai kriteria pemilihan </a:t>
            </a:r>
            <a:r>
              <a:rPr lang="id-ID" sz="2400" i="1" dirty="0">
                <a:latin typeface="Times New Roman" pitchFamily="18" charset="0"/>
                <a:cs typeface="Times New Roman" pitchFamily="18" charset="0"/>
              </a:rPr>
              <a:t>customer service officer</a:t>
            </a:r>
            <a:r>
              <a:rPr lang="id-ID" sz="2400" dirty="0">
                <a:latin typeface="Times New Roman" pitchFamily="18" charset="0"/>
                <a:cs typeface="Times New Roman" pitchFamily="18" charset="0"/>
              </a:rPr>
              <a:t> terbaik dan penggunaan metode </a:t>
            </a:r>
            <a:r>
              <a:rPr lang="id-ID" sz="2400" i="1" dirty="0">
                <a:latin typeface="Times New Roman" pitchFamily="18" charset="0"/>
                <a:cs typeface="Times New Roman" pitchFamily="18" charset="0"/>
              </a:rPr>
              <a:t>Analytical Hierarchy Process</a:t>
            </a:r>
            <a:r>
              <a:rPr lang="id-ID" sz="2400" dirty="0">
                <a:latin typeface="Times New Roman" pitchFamily="18" charset="0"/>
                <a:cs typeface="Times New Roman" pitchFamily="18" charset="0"/>
              </a:rPr>
              <a:t> (AHP) yaitu prestasi kerja, disiplin, tanggung jawab, product knowlegde dan loyalitas untuk mendapatkan hasil yang berkualitas.</a:t>
            </a: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06090"/>
          </a:xfrm>
        </p:spPr>
        <p:txBody>
          <a:bodyPr>
            <a:normAutofit/>
          </a:bodyPr>
          <a:lstStyle/>
          <a:p>
            <a:r>
              <a:rPr lang="id-ID" dirty="0" smtClean="0"/>
              <a:t>Struktur Hierarki</a:t>
            </a:r>
            <a:endParaRPr lang="id-ID" dirty="0"/>
          </a:p>
        </p:txBody>
      </p:sp>
      <p:pic>
        <p:nvPicPr>
          <p:cNvPr id="4" name="Content Placeholder 3"/>
          <p:cNvPicPr>
            <a:picLocks noGrp="1"/>
          </p:cNvPicPr>
          <p:nvPr>
            <p:ph idx="1"/>
          </p:nvPr>
        </p:nvPicPr>
        <p:blipFill>
          <a:blip r:embed="rId2" cstate="print"/>
          <a:stretch>
            <a:fillRect/>
          </a:stretch>
        </p:blipFill>
        <p:spPr bwMode="auto">
          <a:xfrm>
            <a:off x="457200" y="2866914"/>
            <a:ext cx="7239000" cy="2332259"/>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34082"/>
          </a:xfrm>
        </p:spPr>
        <p:txBody>
          <a:bodyPr>
            <a:normAutofit/>
          </a:bodyPr>
          <a:lstStyle/>
          <a:p>
            <a:r>
              <a:rPr lang="id-ID" sz="2800" dirty="0" smtClean="0"/>
              <a:t>Perhitungan Data Koesioner AHP</a:t>
            </a:r>
            <a:endParaRPr lang="id-ID" sz="2800" dirty="0"/>
          </a:p>
        </p:txBody>
      </p:sp>
      <p:pic>
        <p:nvPicPr>
          <p:cNvPr id="1026" name="Picture 2"/>
          <p:cNvPicPr>
            <a:picLocks noGrp="1" noChangeAspect="1" noChangeArrowheads="1"/>
          </p:cNvPicPr>
          <p:nvPr>
            <p:ph idx="1"/>
          </p:nvPr>
        </p:nvPicPr>
        <p:blipFill>
          <a:blip r:embed="rId2" cstate="print"/>
          <a:srcRect/>
          <a:stretch>
            <a:fillRect/>
          </a:stretch>
        </p:blipFill>
        <p:spPr bwMode="auto">
          <a:xfrm>
            <a:off x="539552" y="836712"/>
            <a:ext cx="8352927" cy="5544616"/>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06090"/>
          </a:xfrm>
        </p:spPr>
        <p:txBody>
          <a:bodyPr>
            <a:normAutofit/>
          </a:bodyPr>
          <a:lstStyle/>
          <a:p>
            <a:r>
              <a:rPr lang="id-ID" dirty="0" smtClean="0"/>
              <a:t>Normalisasi Kriteria Utama</a:t>
            </a:r>
            <a:endParaRPr lang="id-ID" dirty="0"/>
          </a:p>
        </p:txBody>
      </p:sp>
      <p:pic>
        <p:nvPicPr>
          <p:cNvPr id="2050" name="Picture 2"/>
          <p:cNvPicPr>
            <a:picLocks noGrp="1" noChangeAspect="1" noChangeArrowheads="1"/>
          </p:cNvPicPr>
          <p:nvPr>
            <p:ph idx="1"/>
          </p:nvPr>
        </p:nvPicPr>
        <p:blipFill>
          <a:blip r:embed="rId2" cstate="print"/>
          <a:srcRect/>
          <a:stretch>
            <a:fillRect/>
          </a:stretch>
        </p:blipFill>
        <p:spPr bwMode="auto">
          <a:xfrm>
            <a:off x="179513" y="1124744"/>
            <a:ext cx="8784976" cy="5472608"/>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34082"/>
          </a:xfrm>
        </p:spPr>
        <p:txBody>
          <a:bodyPr>
            <a:normAutofit/>
          </a:bodyPr>
          <a:lstStyle/>
          <a:p>
            <a:r>
              <a:rPr lang="id-ID" sz="2800" dirty="0" smtClean="0"/>
              <a:t>Nilai Rata rata kriteria utama</a:t>
            </a:r>
            <a:endParaRPr lang="id-ID" sz="2800" dirty="0"/>
          </a:p>
        </p:txBody>
      </p:sp>
      <p:pic>
        <p:nvPicPr>
          <p:cNvPr id="3074" name="Picture 2"/>
          <p:cNvPicPr>
            <a:picLocks noGrp="1" noChangeAspect="1" noChangeArrowheads="1"/>
          </p:cNvPicPr>
          <p:nvPr>
            <p:ph idx="1"/>
          </p:nvPr>
        </p:nvPicPr>
        <p:blipFill>
          <a:blip r:embed="rId2" cstate="print"/>
          <a:srcRect/>
          <a:stretch>
            <a:fillRect/>
          </a:stretch>
        </p:blipFill>
        <p:spPr bwMode="auto">
          <a:xfrm>
            <a:off x="467544" y="980728"/>
            <a:ext cx="8280920" cy="5616624"/>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34082"/>
          </a:xfrm>
        </p:spPr>
        <p:txBody>
          <a:bodyPr>
            <a:normAutofit fontScale="90000"/>
          </a:bodyPr>
          <a:lstStyle/>
          <a:p>
            <a:r>
              <a:rPr lang="id-ID" sz="2800" dirty="0" smtClean="0"/>
              <a:t>Hasil rata rata vector eigen kreiteria utama</a:t>
            </a:r>
            <a:endParaRPr lang="id-ID" sz="2800" dirty="0"/>
          </a:p>
        </p:txBody>
      </p:sp>
      <p:sp>
        <p:nvSpPr>
          <p:cNvPr id="3" name="Content Placeholder 2"/>
          <p:cNvSpPr>
            <a:spLocks noGrp="1"/>
          </p:cNvSpPr>
          <p:nvPr>
            <p:ph idx="1"/>
          </p:nvPr>
        </p:nvSpPr>
        <p:spPr>
          <a:xfrm>
            <a:off x="457200" y="1340768"/>
            <a:ext cx="8229600" cy="5328592"/>
          </a:xfrm>
        </p:spPr>
        <p:txBody>
          <a:bodyPr>
            <a:normAutofit fontScale="77500" lnSpcReduction="20000"/>
          </a:bodyPr>
          <a:lstStyle/>
          <a:p>
            <a:pPr>
              <a:buNone/>
            </a:pPr>
            <a:r>
              <a:rPr lang="id-ID" dirty="0" smtClean="0"/>
              <a:t>      </a:t>
            </a:r>
            <a:r>
              <a:rPr lang="en-US" dirty="0" smtClean="0"/>
              <a:t>Dari vector </a:t>
            </a:r>
            <a:r>
              <a:rPr lang="en-US" dirty="0" err="1" smtClean="0"/>
              <a:t>eigen</a:t>
            </a:r>
            <a:r>
              <a:rPr lang="en-US" dirty="0" smtClean="0"/>
              <a:t> </a:t>
            </a:r>
            <a:r>
              <a:rPr lang="en-US" dirty="0" err="1" smtClean="0"/>
              <a:t>terlihat</a:t>
            </a:r>
            <a:r>
              <a:rPr lang="en-US" dirty="0" smtClean="0"/>
              <a:t> </a:t>
            </a:r>
            <a:r>
              <a:rPr lang="en-US" dirty="0" err="1" smtClean="0"/>
              <a:t>bahwa</a:t>
            </a:r>
            <a:r>
              <a:rPr lang="en-US" dirty="0" smtClean="0"/>
              <a:t>:</a:t>
            </a:r>
            <a:endParaRPr lang="id-ID" dirty="0" smtClean="0"/>
          </a:p>
          <a:p>
            <a:pPr lvl="0">
              <a:buNone/>
            </a:pPr>
            <a:r>
              <a:rPr lang="id-ID" dirty="0" smtClean="0"/>
              <a:t>1.  </a:t>
            </a:r>
            <a:r>
              <a:rPr lang="en-US" dirty="0" err="1" smtClean="0"/>
              <a:t>Kriteria</a:t>
            </a:r>
            <a:r>
              <a:rPr lang="en-US" dirty="0" smtClean="0"/>
              <a:t> </a:t>
            </a:r>
            <a:r>
              <a:rPr lang="id-ID" dirty="0" smtClean="0"/>
              <a:t>Tanggung jawab</a:t>
            </a:r>
            <a:r>
              <a:rPr lang="en-US" dirty="0" smtClean="0"/>
              <a:t> </a:t>
            </a:r>
            <a:r>
              <a:rPr lang="en-US" dirty="0" err="1" smtClean="0"/>
              <a:t>memiliki</a:t>
            </a:r>
            <a:r>
              <a:rPr lang="en-US" dirty="0" smtClean="0"/>
              <a:t> </a:t>
            </a:r>
            <a:r>
              <a:rPr lang="en-US" dirty="0" err="1" smtClean="0"/>
              <a:t>prioritas</a:t>
            </a:r>
            <a:r>
              <a:rPr lang="en-US" dirty="0" smtClean="0"/>
              <a:t> </a:t>
            </a:r>
            <a:r>
              <a:rPr lang="en-US" dirty="0" err="1" smtClean="0"/>
              <a:t>tertinggi</a:t>
            </a:r>
            <a:r>
              <a:rPr lang="en-US" dirty="0" smtClean="0"/>
              <a:t> </a:t>
            </a:r>
            <a:r>
              <a:rPr lang="en-US" dirty="0" err="1" smtClean="0"/>
              <a:t>dengan</a:t>
            </a:r>
            <a:r>
              <a:rPr lang="en-US" dirty="0" smtClean="0"/>
              <a:t> </a:t>
            </a:r>
            <a:r>
              <a:rPr lang="en-US" dirty="0" err="1" smtClean="0"/>
              <a:t>bobot</a:t>
            </a:r>
            <a:r>
              <a:rPr lang="en-US" dirty="0" smtClean="0"/>
              <a:t> 0.</a:t>
            </a:r>
            <a:r>
              <a:rPr lang="id-ID" dirty="0" smtClean="0"/>
              <a:t>30</a:t>
            </a:r>
          </a:p>
          <a:p>
            <a:pPr lvl="0">
              <a:buNone/>
            </a:pPr>
            <a:r>
              <a:rPr lang="id-ID" dirty="0" smtClean="0"/>
              <a:t>2.  </a:t>
            </a:r>
            <a:r>
              <a:rPr lang="en-US" dirty="0" err="1" smtClean="0"/>
              <a:t>Kriteria</a:t>
            </a:r>
            <a:r>
              <a:rPr lang="en-US" dirty="0" smtClean="0"/>
              <a:t> </a:t>
            </a:r>
            <a:r>
              <a:rPr lang="id-ID" dirty="0" smtClean="0"/>
              <a:t>Prestasi kerja</a:t>
            </a:r>
            <a:r>
              <a:rPr lang="en-US" dirty="0" smtClean="0"/>
              <a:t> </a:t>
            </a:r>
            <a:r>
              <a:rPr lang="en-US" dirty="0" err="1" smtClean="0"/>
              <a:t>memiliki</a:t>
            </a:r>
            <a:r>
              <a:rPr lang="en-US" dirty="0" smtClean="0"/>
              <a:t> </a:t>
            </a:r>
            <a:r>
              <a:rPr lang="en-US" dirty="0" err="1" smtClean="0"/>
              <a:t>prioritas</a:t>
            </a:r>
            <a:r>
              <a:rPr lang="en-US" dirty="0" smtClean="0"/>
              <a:t> </a:t>
            </a:r>
            <a:r>
              <a:rPr lang="en-US" dirty="0" err="1" smtClean="0"/>
              <a:t>kedua</a:t>
            </a:r>
            <a:r>
              <a:rPr lang="en-US" dirty="0" smtClean="0"/>
              <a:t> </a:t>
            </a:r>
            <a:r>
              <a:rPr lang="en-US" dirty="0" err="1" smtClean="0"/>
              <a:t>dengan</a:t>
            </a:r>
            <a:r>
              <a:rPr lang="en-US" dirty="0" smtClean="0"/>
              <a:t> </a:t>
            </a:r>
            <a:r>
              <a:rPr lang="en-US" dirty="0" err="1" smtClean="0"/>
              <a:t>bobot</a:t>
            </a:r>
            <a:r>
              <a:rPr lang="en-US" dirty="0" smtClean="0"/>
              <a:t> 0.2</a:t>
            </a:r>
            <a:r>
              <a:rPr lang="id-ID" dirty="0" smtClean="0"/>
              <a:t>9</a:t>
            </a:r>
          </a:p>
          <a:p>
            <a:pPr lvl="0">
              <a:buNone/>
            </a:pPr>
            <a:r>
              <a:rPr lang="id-ID" dirty="0" smtClean="0"/>
              <a:t>3.  </a:t>
            </a:r>
            <a:r>
              <a:rPr lang="en-US" dirty="0" err="1" smtClean="0"/>
              <a:t>Kriteria</a:t>
            </a:r>
            <a:r>
              <a:rPr lang="en-US" dirty="0" smtClean="0"/>
              <a:t> </a:t>
            </a:r>
            <a:r>
              <a:rPr lang="id-ID" dirty="0" smtClean="0"/>
              <a:t>Disiplin</a:t>
            </a:r>
            <a:r>
              <a:rPr lang="en-US" dirty="0" smtClean="0"/>
              <a:t> </a:t>
            </a:r>
            <a:r>
              <a:rPr lang="en-US" dirty="0" err="1" smtClean="0"/>
              <a:t>memiliki</a:t>
            </a:r>
            <a:r>
              <a:rPr lang="en-US" dirty="0" smtClean="0"/>
              <a:t> </a:t>
            </a:r>
            <a:r>
              <a:rPr lang="en-US" dirty="0" err="1" smtClean="0"/>
              <a:t>prioritas</a:t>
            </a:r>
            <a:r>
              <a:rPr lang="en-US" dirty="0" smtClean="0"/>
              <a:t> </a:t>
            </a:r>
            <a:r>
              <a:rPr lang="en-US" dirty="0" err="1" smtClean="0"/>
              <a:t>ketiga</a:t>
            </a:r>
            <a:r>
              <a:rPr lang="en-US" dirty="0" smtClean="0"/>
              <a:t> </a:t>
            </a:r>
            <a:r>
              <a:rPr lang="en-US" dirty="0" err="1" smtClean="0"/>
              <a:t>dengan</a:t>
            </a:r>
            <a:r>
              <a:rPr lang="en-US" dirty="0" smtClean="0"/>
              <a:t> </a:t>
            </a:r>
            <a:r>
              <a:rPr lang="en-US" dirty="0" err="1" smtClean="0"/>
              <a:t>bobot</a:t>
            </a:r>
            <a:r>
              <a:rPr lang="en-US" dirty="0" smtClean="0"/>
              <a:t> 0.2</a:t>
            </a:r>
            <a:r>
              <a:rPr lang="id-ID" dirty="0" smtClean="0"/>
              <a:t>5</a:t>
            </a:r>
          </a:p>
          <a:p>
            <a:pPr lvl="0">
              <a:buNone/>
            </a:pPr>
            <a:r>
              <a:rPr lang="id-ID" dirty="0" smtClean="0"/>
              <a:t>4.  </a:t>
            </a:r>
            <a:r>
              <a:rPr lang="en-US" dirty="0" err="1" smtClean="0"/>
              <a:t>Kriteria</a:t>
            </a:r>
            <a:r>
              <a:rPr lang="en-US" dirty="0" smtClean="0"/>
              <a:t> </a:t>
            </a:r>
            <a:r>
              <a:rPr lang="id-ID" dirty="0" smtClean="0"/>
              <a:t>Product knowlegde</a:t>
            </a:r>
            <a:r>
              <a:rPr lang="en-US" dirty="0" smtClean="0"/>
              <a:t> </a:t>
            </a:r>
            <a:r>
              <a:rPr lang="en-US" dirty="0" err="1" smtClean="0"/>
              <a:t>memiliki</a:t>
            </a:r>
            <a:r>
              <a:rPr lang="en-US" dirty="0" smtClean="0"/>
              <a:t> </a:t>
            </a:r>
            <a:r>
              <a:rPr lang="en-US" dirty="0" err="1" smtClean="0"/>
              <a:t>prioritas</a:t>
            </a:r>
            <a:r>
              <a:rPr lang="en-US" dirty="0" smtClean="0"/>
              <a:t> </a:t>
            </a:r>
            <a:r>
              <a:rPr lang="en-US" dirty="0" err="1" smtClean="0"/>
              <a:t>keempat</a:t>
            </a:r>
            <a:r>
              <a:rPr lang="en-US" dirty="0" smtClean="0"/>
              <a:t> </a:t>
            </a:r>
            <a:r>
              <a:rPr lang="en-US" dirty="0" err="1" smtClean="0"/>
              <a:t>dengan</a:t>
            </a:r>
            <a:r>
              <a:rPr lang="en-US" dirty="0" smtClean="0"/>
              <a:t> </a:t>
            </a:r>
            <a:r>
              <a:rPr lang="en-US" dirty="0" err="1" smtClean="0"/>
              <a:t>bobot</a:t>
            </a:r>
            <a:r>
              <a:rPr lang="en-US" dirty="0" smtClean="0"/>
              <a:t> 0.1</a:t>
            </a:r>
            <a:r>
              <a:rPr lang="id-ID" dirty="0" smtClean="0"/>
              <a:t>0</a:t>
            </a:r>
          </a:p>
          <a:p>
            <a:pPr lvl="0">
              <a:buNone/>
            </a:pPr>
            <a:r>
              <a:rPr lang="id-ID" dirty="0" smtClean="0"/>
              <a:t>5   </a:t>
            </a:r>
            <a:r>
              <a:rPr lang="en-US" dirty="0" err="1" smtClean="0"/>
              <a:t>Kriteria</a:t>
            </a:r>
            <a:r>
              <a:rPr lang="en-US" dirty="0" smtClean="0"/>
              <a:t> </a:t>
            </a:r>
            <a:r>
              <a:rPr lang="id-ID" dirty="0" smtClean="0"/>
              <a:t>Loyalitas</a:t>
            </a:r>
            <a:r>
              <a:rPr lang="en-US" dirty="0" smtClean="0"/>
              <a:t> </a:t>
            </a:r>
            <a:r>
              <a:rPr lang="en-US" dirty="0" err="1" smtClean="0"/>
              <a:t>memiliki</a:t>
            </a:r>
            <a:r>
              <a:rPr lang="en-US" dirty="0" smtClean="0"/>
              <a:t> </a:t>
            </a:r>
            <a:r>
              <a:rPr lang="en-US" dirty="0" err="1" smtClean="0"/>
              <a:t>prioritas</a:t>
            </a:r>
            <a:r>
              <a:rPr lang="en-US" dirty="0" smtClean="0"/>
              <a:t> </a:t>
            </a:r>
            <a:r>
              <a:rPr lang="en-US" dirty="0" err="1" smtClean="0"/>
              <a:t>terrendah</a:t>
            </a:r>
            <a:r>
              <a:rPr lang="en-US" dirty="0" smtClean="0"/>
              <a:t> </a:t>
            </a:r>
            <a:r>
              <a:rPr lang="en-US" dirty="0" err="1" smtClean="0"/>
              <a:t>dengan</a:t>
            </a:r>
            <a:r>
              <a:rPr lang="en-US" dirty="0" smtClean="0"/>
              <a:t> </a:t>
            </a:r>
            <a:r>
              <a:rPr lang="en-US" dirty="0" err="1" smtClean="0"/>
              <a:t>bobot</a:t>
            </a:r>
            <a:r>
              <a:rPr lang="en-US" dirty="0" smtClean="0"/>
              <a:t> 0.</a:t>
            </a:r>
            <a:r>
              <a:rPr lang="id-ID" dirty="0" smtClean="0"/>
              <a:t>06</a:t>
            </a:r>
          </a:p>
          <a:p>
            <a:pPr lvl="0"/>
            <a:endParaRPr lang="id-ID" dirty="0" smtClean="0"/>
          </a:p>
          <a:p>
            <a:pPr>
              <a:buNone/>
            </a:pPr>
            <a:r>
              <a:rPr lang="id-ID" dirty="0" smtClean="0"/>
              <a:t>	</a:t>
            </a:r>
            <a:r>
              <a:rPr lang="en-US" dirty="0" err="1" smtClean="0"/>
              <a:t>Jadi</a:t>
            </a:r>
            <a:r>
              <a:rPr lang="en-US" dirty="0" smtClean="0"/>
              <a:t> </a:t>
            </a:r>
            <a:r>
              <a:rPr lang="en-US" dirty="0" err="1" smtClean="0"/>
              <a:t>urutan</a:t>
            </a:r>
            <a:r>
              <a:rPr lang="en-US" dirty="0" smtClean="0"/>
              <a:t> </a:t>
            </a:r>
            <a:r>
              <a:rPr lang="en-US" dirty="0" err="1" smtClean="0"/>
              <a:t>kriteria</a:t>
            </a:r>
            <a:r>
              <a:rPr lang="en-US" dirty="0" smtClean="0"/>
              <a:t> </a:t>
            </a:r>
            <a:r>
              <a:rPr lang="en-US" dirty="0" err="1" smtClean="0"/>
              <a:t>untuk</a:t>
            </a:r>
            <a:r>
              <a:rPr lang="en-US" dirty="0" smtClean="0"/>
              <a:t> </a:t>
            </a:r>
            <a:r>
              <a:rPr lang="en-US" dirty="0" err="1" smtClean="0"/>
              <a:t>pemilihan</a:t>
            </a:r>
            <a:r>
              <a:rPr lang="en-US" dirty="0" smtClean="0"/>
              <a:t> </a:t>
            </a:r>
            <a:r>
              <a:rPr lang="id-ID" dirty="0" smtClean="0"/>
              <a:t>CSO terbaik</a:t>
            </a:r>
            <a:r>
              <a:rPr lang="en-US" dirty="0" smtClean="0"/>
              <a:t> </a:t>
            </a:r>
            <a:r>
              <a:rPr lang="en-US" dirty="0" err="1" smtClean="0"/>
              <a:t>yaitu</a:t>
            </a:r>
            <a:r>
              <a:rPr lang="en-US" dirty="0" smtClean="0"/>
              <a:t>:</a:t>
            </a:r>
            <a:endParaRPr lang="id-ID" dirty="0" smtClean="0"/>
          </a:p>
          <a:p>
            <a:pPr lvl="0">
              <a:buNone/>
            </a:pPr>
            <a:r>
              <a:rPr lang="id-ID" dirty="0" smtClean="0"/>
              <a:t>1.  Tanggung jawab</a:t>
            </a:r>
          </a:p>
          <a:p>
            <a:pPr lvl="0">
              <a:buNone/>
            </a:pPr>
            <a:r>
              <a:rPr lang="id-ID" dirty="0" smtClean="0"/>
              <a:t>2.   Prestasi Kerja</a:t>
            </a:r>
          </a:p>
          <a:p>
            <a:pPr lvl="0">
              <a:buNone/>
            </a:pPr>
            <a:r>
              <a:rPr lang="id-ID" dirty="0" smtClean="0"/>
              <a:t>3.   Disiplin</a:t>
            </a:r>
          </a:p>
          <a:p>
            <a:pPr lvl="0">
              <a:buNone/>
            </a:pPr>
            <a:r>
              <a:rPr lang="id-ID" dirty="0" smtClean="0"/>
              <a:t>4.   Product Knowlegde</a:t>
            </a:r>
          </a:p>
          <a:p>
            <a:pPr lvl="0">
              <a:buNone/>
            </a:pPr>
            <a:r>
              <a:rPr lang="id-ID" dirty="0" smtClean="0"/>
              <a:t>5.   Loyalitas </a:t>
            </a:r>
          </a:p>
          <a:p>
            <a:endParaRPr lang="id-ID"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id-ID" sz="2400" dirty="0" smtClean="0"/>
              <a:t>Mengukur Konsistensi Kriteria Utama</a:t>
            </a:r>
            <a:endParaRPr lang="id-ID" sz="2400" dirty="0"/>
          </a:p>
        </p:txBody>
      </p:sp>
      <p:sp>
        <p:nvSpPr>
          <p:cNvPr id="3" name="Content Placeholder 2"/>
          <p:cNvSpPr>
            <a:spLocks noGrp="1"/>
          </p:cNvSpPr>
          <p:nvPr>
            <p:ph idx="1"/>
          </p:nvPr>
        </p:nvSpPr>
        <p:spPr/>
        <p:txBody>
          <a:bodyPr>
            <a:normAutofit fontScale="70000" lnSpcReduction="20000"/>
          </a:bodyPr>
          <a:lstStyle/>
          <a:p>
            <a:pPr algn="just">
              <a:buNone/>
            </a:pPr>
            <a:r>
              <a:rPr lang="id-ID" dirty="0" smtClean="0"/>
              <a:t>	</a:t>
            </a:r>
            <a:r>
              <a:rPr lang="en-US" dirty="0" err="1" smtClean="0"/>
              <a:t>Dalam</a:t>
            </a:r>
            <a:r>
              <a:rPr lang="en-US" dirty="0" smtClean="0"/>
              <a:t> </a:t>
            </a:r>
            <a:r>
              <a:rPr lang="en-US" dirty="0" err="1" smtClean="0"/>
              <a:t>pembuatan</a:t>
            </a:r>
            <a:r>
              <a:rPr lang="en-US" dirty="0" smtClean="0"/>
              <a:t> </a:t>
            </a:r>
            <a:r>
              <a:rPr lang="en-US" dirty="0" err="1" smtClean="0"/>
              <a:t>keputusan</a:t>
            </a:r>
            <a:r>
              <a:rPr lang="en-US" dirty="0" smtClean="0"/>
              <a:t>, </a:t>
            </a:r>
            <a:r>
              <a:rPr lang="en-US" dirty="0" err="1" smtClean="0"/>
              <a:t>seberapa</a:t>
            </a:r>
            <a:r>
              <a:rPr lang="en-US" dirty="0" smtClean="0"/>
              <a:t> </a:t>
            </a:r>
            <a:r>
              <a:rPr lang="en-US" dirty="0" err="1" smtClean="0"/>
              <a:t>baik</a:t>
            </a:r>
            <a:r>
              <a:rPr lang="en-US" dirty="0" smtClean="0"/>
              <a:t> </a:t>
            </a:r>
            <a:r>
              <a:rPr lang="en-US" dirty="0" err="1" smtClean="0"/>
              <a:t>konsistensi</a:t>
            </a:r>
            <a:r>
              <a:rPr lang="en-US" dirty="0" smtClean="0"/>
              <a:t> yang </a:t>
            </a:r>
            <a:r>
              <a:rPr lang="en-US" dirty="0" err="1" smtClean="0"/>
              <a:t>ada</a:t>
            </a:r>
            <a:r>
              <a:rPr lang="en-US" dirty="0" smtClean="0"/>
              <a:t> </a:t>
            </a:r>
            <a:r>
              <a:rPr lang="en-US" dirty="0" err="1" smtClean="0"/>
              <a:t>penting</a:t>
            </a:r>
            <a:r>
              <a:rPr lang="en-US" dirty="0" smtClean="0"/>
              <a:t> </a:t>
            </a:r>
            <a:r>
              <a:rPr lang="en-US" dirty="0" err="1" smtClean="0"/>
              <a:t>untuk</a:t>
            </a:r>
            <a:r>
              <a:rPr lang="en-US" dirty="0" smtClean="0"/>
              <a:t> </a:t>
            </a:r>
            <a:r>
              <a:rPr lang="en-US" dirty="0" err="1" smtClean="0"/>
              <a:t>diketahui</a:t>
            </a:r>
            <a:r>
              <a:rPr lang="en-US" dirty="0" smtClean="0"/>
              <a:t> </a:t>
            </a:r>
            <a:r>
              <a:rPr lang="en-US" dirty="0" err="1" smtClean="0"/>
              <a:t>karena</a:t>
            </a:r>
            <a:r>
              <a:rPr lang="en-US" dirty="0" smtClean="0"/>
              <a:t> </a:t>
            </a:r>
            <a:r>
              <a:rPr lang="en-US" dirty="0" err="1" smtClean="0"/>
              <a:t>kita</a:t>
            </a:r>
            <a:r>
              <a:rPr lang="en-US" dirty="0" smtClean="0"/>
              <a:t> </a:t>
            </a:r>
            <a:r>
              <a:rPr lang="en-US" dirty="0" err="1" smtClean="0"/>
              <a:t>tidak</a:t>
            </a:r>
            <a:r>
              <a:rPr lang="en-US" dirty="0" smtClean="0"/>
              <a:t> </a:t>
            </a:r>
            <a:r>
              <a:rPr lang="en-US" dirty="0" err="1" smtClean="0"/>
              <a:t>menginginkan</a:t>
            </a:r>
            <a:r>
              <a:rPr lang="en-US" dirty="0" smtClean="0"/>
              <a:t> </a:t>
            </a:r>
            <a:r>
              <a:rPr lang="en-US" dirty="0" err="1" smtClean="0"/>
              <a:t>keputusan</a:t>
            </a:r>
            <a:r>
              <a:rPr lang="en-US" dirty="0" smtClean="0"/>
              <a:t> </a:t>
            </a:r>
            <a:r>
              <a:rPr lang="en-US" dirty="0" err="1" smtClean="0"/>
              <a:t>berdasarkan</a:t>
            </a:r>
            <a:r>
              <a:rPr lang="en-US" dirty="0" smtClean="0"/>
              <a:t> </a:t>
            </a:r>
            <a:r>
              <a:rPr lang="en-US" dirty="0" err="1" smtClean="0"/>
              <a:t>pertimbangan</a:t>
            </a:r>
            <a:r>
              <a:rPr lang="en-US" dirty="0" smtClean="0"/>
              <a:t> </a:t>
            </a:r>
            <a:r>
              <a:rPr lang="en-US" dirty="0" err="1" smtClean="0"/>
              <a:t>dengan</a:t>
            </a:r>
            <a:r>
              <a:rPr lang="en-US" dirty="0" smtClean="0"/>
              <a:t> </a:t>
            </a:r>
            <a:r>
              <a:rPr lang="en-US" dirty="0" err="1" smtClean="0"/>
              <a:t>konsistensi</a:t>
            </a:r>
            <a:r>
              <a:rPr lang="en-US" dirty="0" smtClean="0"/>
              <a:t> yang </a:t>
            </a:r>
            <a:r>
              <a:rPr lang="en-US" dirty="0" err="1" smtClean="0"/>
              <a:t>rendah</a:t>
            </a:r>
            <a:r>
              <a:rPr lang="en-US" dirty="0" smtClean="0"/>
              <a:t>. Hal-</a:t>
            </a:r>
            <a:r>
              <a:rPr lang="en-US" dirty="0" err="1" smtClean="0"/>
              <a:t>hal</a:t>
            </a:r>
            <a:r>
              <a:rPr lang="en-US" dirty="0" smtClean="0"/>
              <a:t> yang </a:t>
            </a:r>
            <a:r>
              <a:rPr lang="en-US" dirty="0" err="1" smtClean="0"/>
              <a:t>dilakukan</a:t>
            </a:r>
            <a:r>
              <a:rPr lang="en-US" dirty="0" smtClean="0"/>
              <a:t> </a:t>
            </a:r>
            <a:r>
              <a:rPr lang="en-US" dirty="0" err="1" smtClean="0"/>
              <a:t>dalam</a:t>
            </a:r>
            <a:r>
              <a:rPr lang="en-US" dirty="0" smtClean="0"/>
              <a:t> </a:t>
            </a:r>
            <a:r>
              <a:rPr lang="en-US" dirty="0" err="1" smtClean="0"/>
              <a:t>langkah</a:t>
            </a:r>
            <a:r>
              <a:rPr lang="en-US" dirty="0" smtClean="0"/>
              <a:t> </a:t>
            </a:r>
            <a:r>
              <a:rPr lang="en-US" dirty="0" err="1" smtClean="0"/>
              <a:t>ini</a:t>
            </a:r>
            <a:r>
              <a:rPr lang="en-US" dirty="0" smtClean="0"/>
              <a:t> </a:t>
            </a:r>
            <a:r>
              <a:rPr lang="en-US" dirty="0" err="1" smtClean="0"/>
              <a:t>yaitu</a:t>
            </a:r>
            <a:r>
              <a:rPr lang="en-US" dirty="0" smtClean="0"/>
              <a:t>:</a:t>
            </a:r>
            <a:endParaRPr lang="id-ID" dirty="0" smtClean="0"/>
          </a:p>
          <a:p>
            <a:pPr lvl="0">
              <a:buNone/>
            </a:pPr>
            <a:r>
              <a:rPr lang="id-ID" dirty="0" smtClean="0"/>
              <a:t>1.   </a:t>
            </a:r>
            <a:r>
              <a:rPr lang="en-US" dirty="0" err="1" smtClean="0"/>
              <a:t>Mengalikan</a:t>
            </a:r>
            <a:r>
              <a:rPr lang="en-US" dirty="0" smtClean="0"/>
              <a:t> </a:t>
            </a:r>
            <a:r>
              <a:rPr lang="en-US" dirty="0" err="1" smtClean="0"/>
              <a:t>setiap</a:t>
            </a:r>
            <a:r>
              <a:rPr lang="en-US" dirty="0" smtClean="0"/>
              <a:t> </a:t>
            </a:r>
            <a:r>
              <a:rPr lang="en-US" dirty="0" err="1" smtClean="0"/>
              <a:t>nilai</a:t>
            </a:r>
            <a:r>
              <a:rPr lang="en-US" dirty="0" smtClean="0"/>
              <a:t> </a:t>
            </a:r>
            <a:r>
              <a:rPr lang="en-US" dirty="0" err="1" smtClean="0"/>
              <a:t>pada</a:t>
            </a:r>
            <a:r>
              <a:rPr lang="en-US" dirty="0" smtClean="0"/>
              <a:t> </a:t>
            </a:r>
            <a:r>
              <a:rPr lang="en-US" dirty="0" err="1" smtClean="0"/>
              <a:t>kolom</a:t>
            </a:r>
            <a:r>
              <a:rPr lang="en-US" dirty="0" smtClean="0"/>
              <a:t> </a:t>
            </a:r>
            <a:r>
              <a:rPr lang="en-US" dirty="0" err="1" smtClean="0"/>
              <a:t>pertama</a:t>
            </a:r>
            <a:r>
              <a:rPr lang="en-US" dirty="0" smtClean="0"/>
              <a:t> </a:t>
            </a:r>
            <a:r>
              <a:rPr lang="en-US" dirty="0" err="1" smtClean="0"/>
              <a:t>dengan</a:t>
            </a:r>
            <a:r>
              <a:rPr lang="en-US" dirty="0" smtClean="0"/>
              <a:t> </a:t>
            </a:r>
            <a:r>
              <a:rPr lang="en-US" dirty="0" err="1" smtClean="0"/>
              <a:t>prioritas</a:t>
            </a:r>
            <a:r>
              <a:rPr lang="en-US" dirty="0" smtClean="0"/>
              <a:t> relative </a:t>
            </a:r>
            <a:r>
              <a:rPr lang="en-US" dirty="0" err="1" smtClean="0"/>
              <a:t>elemen</a:t>
            </a:r>
            <a:r>
              <a:rPr lang="en-US" dirty="0" smtClean="0"/>
              <a:t> </a:t>
            </a:r>
            <a:r>
              <a:rPr lang="en-US" dirty="0" err="1" smtClean="0"/>
              <a:t>pertama</a:t>
            </a:r>
            <a:r>
              <a:rPr lang="en-US" dirty="0" smtClean="0"/>
              <a:t>, </a:t>
            </a:r>
            <a:r>
              <a:rPr lang="en-US" dirty="0" err="1" smtClean="0"/>
              <a:t>nilai</a:t>
            </a:r>
            <a:r>
              <a:rPr lang="en-US" dirty="0" smtClean="0"/>
              <a:t> </a:t>
            </a:r>
            <a:r>
              <a:rPr lang="en-US" dirty="0" err="1" smtClean="0"/>
              <a:t>pada</a:t>
            </a:r>
            <a:r>
              <a:rPr lang="en-US" dirty="0" smtClean="0"/>
              <a:t> </a:t>
            </a:r>
            <a:r>
              <a:rPr lang="en-US" dirty="0" err="1" smtClean="0"/>
              <a:t>kolom</a:t>
            </a:r>
            <a:r>
              <a:rPr lang="en-US" dirty="0" smtClean="0"/>
              <a:t> </a:t>
            </a:r>
            <a:r>
              <a:rPr lang="en-US" dirty="0" err="1" smtClean="0"/>
              <a:t>kedua</a:t>
            </a:r>
            <a:r>
              <a:rPr lang="en-US" dirty="0" smtClean="0"/>
              <a:t> </a:t>
            </a:r>
            <a:r>
              <a:rPr lang="en-US" dirty="0" err="1" smtClean="0"/>
              <a:t>dengan</a:t>
            </a:r>
            <a:r>
              <a:rPr lang="en-US" dirty="0" smtClean="0"/>
              <a:t> </a:t>
            </a:r>
            <a:r>
              <a:rPr lang="en-US" dirty="0" err="1" smtClean="0"/>
              <a:t>prioritas</a:t>
            </a:r>
            <a:r>
              <a:rPr lang="en-US" dirty="0" smtClean="0"/>
              <a:t> </a:t>
            </a:r>
            <a:r>
              <a:rPr lang="en-US" dirty="0" err="1" smtClean="0"/>
              <a:t>relatif</a:t>
            </a:r>
            <a:r>
              <a:rPr lang="en-US" dirty="0" smtClean="0"/>
              <a:t> </a:t>
            </a:r>
            <a:r>
              <a:rPr lang="en-US" dirty="0" err="1" smtClean="0"/>
              <a:t>kedua</a:t>
            </a:r>
            <a:r>
              <a:rPr lang="en-US" dirty="0" smtClean="0"/>
              <a:t> </a:t>
            </a:r>
            <a:r>
              <a:rPr lang="en-US" dirty="0" err="1" smtClean="0"/>
              <a:t>dan</a:t>
            </a:r>
            <a:r>
              <a:rPr lang="en-US" dirty="0" smtClean="0"/>
              <a:t> </a:t>
            </a:r>
            <a:r>
              <a:rPr lang="en-US" dirty="0" err="1" smtClean="0"/>
              <a:t>seterusnya</a:t>
            </a:r>
            <a:r>
              <a:rPr lang="en-US" dirty="0" smtClean="0"/>
              <a:t>.</a:t>
            </a:r>
            <a:endParaRPr lang="id-ID" dirty="0" smtClean="0"/>
          </a:p>
          <a:p>
            <a:pPr lvl="0">
              <a:buNone/>
            </a:pPr>
            <a:r>
              <a:rPr lang="id-ID" dirty="0" smtClean="0"/>
              <a:t>2.   </a:t>
            </a:r>
            <a:r>
              <a:rPr lang="en-US" dirty="0" err="1" smtClean="0"/>
              <a:t>Jumlahkan</a:t>
            </a:r>
            <a:r>
              <a:rPr lang="en-US" dirty="0" smtClean="0"/>
              <a:t> </a:t>
            </a:r>
            <a:r>
              <a:rPr lang="en-US" dirty="0" err="1" smtClean="0"/>
              <a:t>setiap</a:t>
            </a:r>
            <a:r>
              <a:rPr lang="en-US" dirty="0" smtClean="0"/>
              <a:t> </a:t>
            </a:r>
            <a:r>
              <a:rPr lang="en-US" dirty="0" err="1" smtClean="0"/>
              <a:t>baris</a:t>
            </a:r>
            <a:r>
              <a:rPr lang="en-US" dirty="0" smtClean="0"/>
              <a:t>.</a:t>
            </a:r>
            <a:endParaRPr lang="id-ID" dirty="0" smtClean="0"/>
          </a:p>
          <a:p>
            <a:pPr lvl="0">
              <a:buNone/>
            </a:pPr>
            <a:r>
              <a:rPr lang="id-ID" dirty="0" smtClean="0"/>
              <a:t>3.   </a:t>
            </a:r>
            <a:r>
              <a:rPr lang="en-US" dirty="0" err="1" smtClean="0"/>
              <a:t>Hasil</a:t>
            </a:r>
            <a:r>
              <a:rPr lang="en-US" dirty="0" smtClean="0"/>
              <a:t> </a:t>
            </a:r>
            <a:r>
              <a:rPr lang="en-US" dirty="0" err="1" smtClean="0"/>
              <a:t>dari</a:t>
            </a:r>
            <a:r>
              <a:rPr lang="en-US" dirty="0" smtClean="0"/>
              <a:t> </a:t>
            </a:r>
            <a:r>
              <a:rPr lang="en-US" dirty="0" err="1" smtClean="0"/>
              <a:t>penjumlahan</a:t>
            </a:r>
            <a:r>
              <a:rPr lang="en-US" dirty="0" smtClean="0"/>
              <a:t> </a:t>
            </a:r>
            <a:r>
              <a:rPr lang="en-US" dirty="0" err="1" smtClean="0"/>
              <a:t>baris</a:t>
            </a:r>
            <a:r>
              <a:rPr lang="en-US" dirty="0" smtClean="0"/>
              <a:t> </a:t>
            </a:r>
            <a:r>
              <a:rPr lang="en-US" dirty="0" err="1" smtClean="0"/>
              <a:t>dibagi</a:t>
            </a:r>
            <a:r>
              <a:rPr lang="en-US" dirty="0" smtClean="0"/>
              <a:t> </a:t>
            </a:r>
            <a:r>
              <a:rPr lang="en-US" dirty="0" err="1" smtClean="0"/>
              <a:t>dengan</a:t>
            </a:r>
            <a:r>
              <a:rPr lang="en-US" dirty="0" smtClean="0"/>
              <a:t> </a:t>
            </a:r>
            <a:r>
              <a:rPr lang="en-US" dirty="0" err="1" smtClean="0"/>
              <a:t>elemen</a:t>
            </a:r>
            <a:r>
              <a:rPr lang="en-US" dirty="0" smtClean="0"/>
              <a:t> </a:t>
            </a:r>
            <a:r>
              <a:rPr lang="en-US" dirty="0" err="1" smtClean="0"/>
              <a:t>prioritas</a:t>
            </a:r>
            <a:r>
              <a:rPr lang="en-US" dirty="0" smtClean="0"/>
              <a:t> </a:t>
            </a:r>
            <a:r>
              <a:rPr lang="en-US" dirty="0" err="1" smtClean="0"/>
              <a:t>elemen</a:t>
            </a:r>
            <a:r>
              <a:rPr lang="en-US" dirty="0" smtClean="0"/>
              <a:t> </a:t>
            </a:r>
            <a:r>
              <a:rPr lang="en-US" dirty="0" err="1" smtClean="0"/>
              <a:t>relatif</a:t>
            </a:r>
            <a:r>
              <a:rPr lang="en-US" dirty="0" smtClean="0"/>
              <a:t> yang </a:t>
            </a:r>
            <a:r>
              <a:rPr lang="en-US" dirty="0" err="1" smtClean="0"/>
              <a:t>bersangkutan</a:t>
            </a:r>
            <a:r>
              <a:rPr lang="en-US" dirty="0" smtClean="0"/>
              <a:t>.</a:t>
            </a:r>
            <a:endParaRPr lang="id-ID" dirty="0" smtClean="0"/>
          </a:p>
          <a:p>
            <a:pPr lvl="0">
              <a:buNone/>
            </a:pPr>
            <a:r>
              <a:rPr lang="id-ID" dirty="0" smtClean="0"/>
              <a:t>4.   </a:t>
            </a:r>
            <a:r>
              <a:rPr lang="en-US" dirty="0" err="1" smtClean="0"/>
              <a:t>Jumlahkan</a:t>
            </a:r>
            <a:r>
              <a:rPr lang="en-US" dirty="0" smtClean="0"/>
              <a:t> </a:t>
            </a:r>
            <a:r>
              <a:rPr lang="en-US" dirty="0" err="1" smtClean="0"/>
              <a:t>hasil</a:t>
            </a:r>
            <a:r>
              <a:rPr lang="en-US" dirty="0" smtClean="0"/>
              <a:t> </a:t>
            </a:r>
            <a:r>
              <a:rPr lang="en-US" dirty="0" err="1" smtClean="0"/>
              <a:t>bagi</a:t>
            </a:r>
            <a:r>
              <a:rPr lang="en-US" dirty="0" smtClean="0"/>
              <a:t> </a:t>
            </a:r>
            <a:r>
              <a:rPr lang="en-US" dirty="0" err="1" smtClean="0"/>
              <a:t>diatas</a:t>
            </a:r>
            <a:r>
              <a:rPr lang="en-US" dirty="0" smtClean="0"/>
              <a:t> </a:t>
            </a:r>
            <a:r>
              <a:rPr lang="en-US" dirty="0" err="1" smtClean="0"/>
              <a:t>dengan</a:t>
            </a:r>
            <a:r>
              <a:rPr lang="en-US" dirty="0" smtClean="0"/>
              <a:t> </a:t>
            </a:r>
            <a:r>
              <a:rPr lang="en-US" dirty="0" err="1" smtClean="0"/>
              <a:t>banyaknya</a:t>
            </a:r>
            <a:r>
              <a:rPr lang="en-US" dirty="0" smtClean="0"/>
              <a:t> </a:t>
            </a:r>
            <a:r>
              <a:rPr lang="en-US" dirty="0" err="1" smtClean="0"/>
              <a:t>elemen</a:t>
            </a:r>
            <a:r>
              <a:rPr lang="en-US" dirty="0" smtClean="0"/>
              <a:t> yang </a:t>
            </a:r>
            <a:r>
              <a:rPr lang="en-US" dirty="0" err="1" smtClean="0"/>
              <a:t>ada</a:t>
            </a:r>
            <a:r>
              <a:rPr lang="en-US" dirty="0" smtClean="0"/>
              <a:t>, </a:t>
            </a:r>
            <a:r>
              <a:rPr lang="en-US" dirty="0" err="1" smtClean="0"/>
              <a:t>hasilnya</a:t>
            </a:r>
            <a:r>
              <a:rPr lang="en-US" dirty="0" smtClean="0"/>
              <a:t> </a:t>
            </a:r>
            <a:r>
              <a:rPr lang="en-US" dirty="0" err="1" smtClean="0"/>
              <a:t>disebut</a:t>
            </a:r>
            <a:r>
              <a:rPr lang="en-US" dirty="0" smtClean="0"/>
              <a:t> λ </a:t>
            </a:r>
            <a:r>
              <a:rPr lang="en-US" dirty="0" err="1" smtClean="0"/>
              <a:t>maksimal</a:t>
            </a:r>
            <a:r>
              <a:rPr lang="en-US" dirty="0" smtClean="0"/>
              <a:t>.</a:t>
            </a:r>
            <a:endParaRPr lang="id-ID" dirty="0" smtClean="0"/>
          </a:p>
          <a:p>
            <a:pPr lvl="0">
              <a:buNone/>
            </a:pPr>
            <a:r>
              <a:rPr lang="id-ID" dirty="0" smtClean="0"/>
              <a:t>5.   </a:t>
            </a:r>
            <a:r>
              <a:rPr lang="en-US" dirty="0" err="1" smtClean="0"/>
              <a:t>Hitung</a:t>
            </a:r>
            <a:r>
              <a:rPr lang="en-US" dirty="0" smtClean="0"/>
              <a:t> </a:t>
            </a:r>
            <a:r>
              <a:rPr lang="en-US" i="1" dirty="0" smtClean="0"/>
              <a:t>Consistency Index </a:t>
            </a:r>
            <a:r>
              <a:rPr lang="en-US" dirty="0" smtClean="0"/>
              <a:t>(CI) </a:t>
            </a:r>
            <a:r>
              <a:rPr lang="en-US" dirty="0" err="1" smtClean="0"/>
              <a:t>dengan</a:t>
            </a:r>
            <a:r>
              <a:rPr lang="en-US" dirty="0" smtClean="0"/>
              <a:t> </a:t>
            </a:r>
            <a:r>
              <a:rPr lang="en-US" dirty="0" err="1" smtClean="0"/>
              <a:t>rumus</a:t>
            </a:r>
            <a:r>
              <a:rPr lang="en-US" dirty="0" smtClean="0"/>
              <a:t>:</a:t>
            </a:r>
            <a:endParaRPr lang="id-ID" dirty="0" smtClean="0"/>
          </a:p>
          <a:p>
            <a:pPr>
              <a:buNone/>
            </a:pPr>
            <a:r>
              <a:rPr lang="id-ID" dirty="0" smtClean="0"/>
              <a:t>6.   </a:t>
            </a:r>
            <a:r>
              <a:rPr lang="en-US" dirty="0" smtClean="0"/>
              <a:t>CI = (λ </a:t>
            </a:r>
            <a:r>
              <a:rPr lang="en-US" dirty="0" err="1" smtClean="0"/>
              <a:t>maks</a:t>
            </a:r>
            <a:r>
              <a:rPr lang="en-US" dirty="0" smtClean="0"/>
              <a:t>-n) / (n-1)</a:t>
            </a:r>
            <a:endParaRPr lang="id-ID" dirty="0" smtClean="0"/>
          </a:p>
          <a:p>
            <a:pPr lvl="0">
              <a:buNone/>
            </a:pPr>
            <a:r>
              <a:rPr lang="id-ID" dirty="0" smtClean="0"/>
              <a:t>7.   </a:t>
            </a:r>
            <a:r>
              <a:rPr lang="en-US" dirty="0" err="1" smtClean="0"/>
              <a:t>Hitung</a:t>
            </a:r>
            <a:r>
              <a:rPr lang="en-US" dirty="0" smtClean="0"/>
              <a:t> </a:t>
            </a:r>
            <a:r>
              <a:rPr lang="en-US" dirty="0" err="1" smtClean="0"/>
              <a:t>Rasio</a:t>
            </a:r>
            <a:r>
              <a:rPr lang="en-US" dirty="0" smtClean="0"/>
              <a:t> </a:t>
            </a:r>
            <a:r>
              <a:rPr lang="en-US" dirty="0" err="1" smtClean="0"/>
              <a:t>Konsistensi</a:t>
            </a:r>
            <a:r>
              <a:rPr lang="en-US" dirty="0" smtClean="0"/>
              <a:t> / </a:t>
            </a:r>
            <a:r>
              <a:rPr lang="en-US" i="1" dirty="0" smtClean="0"/>
              <a:t>Consistency Ratio </a:t>
            </a:r>
            <a:r>
              <a:rPr lang="en-US" dirty="0" smtClean="0"/>
              <a:t>(CR) </a:t>
            </a:r>
            <a:r>
              <a:rPr lang="en-US" dirty="0" err="1" smtClean="0"/>
              <a:t>dengan</a:t>
            </a:r>
            <a:r>
              <a:rPr lang="en-US" dirty="0" smtClean="0"/>
              <a:t> </a:t>
            </a:r>
            <a:r>
              <a:rPr lang="en-US" dirty="0" err="1" smtClean="0"/>
              <a:t>rumus</a:t>
            </a:r>
            <a:r>
              <a:rPr lang="en-US" dirty="0" smtClean="0"/>
              <a:t>:</a:t>
            </a:r>
            <a:endParaRPr lang="id-ID" dirty="0" smtClean="0"/>
          </a:p>
          <a:p>
            <a:pPr>
              <a:buNone/>
            </a:pPr>
            <a:r>
              <a:rPr lang="id-ID" dirty="0" smtClean="0"/>
              <a:t>8.   </a:t>
            </a:r>
            <a:r>
              <a:rPr lang="en-US" dirty="0" smtClean="0"/>
              <a:t>CR = CI/IR</a:t>
            </a:r>
            <a:endParaRPr lang="id-ID"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60648"/>
            <a:ext cx="8229600" cy="720080"/>
          </a:xfrm>
        </p:spPr>
        <p:txBody>
          <a:bodyPr>
            <a:normAutofit fontScale="90000"/>
          </a:bodyPr>
          <a:lstStyle/>
          <a:p>
            <a:pPr lvl="0"/>
            <a:r>
              <a:rPr lang="id-ID" sz="2700" b="1" dirty="0" smtClean="0"/>
              <a:t/>
            </a:r>
            <a:br>
              <a:rPr lang="id-ID" sz="2700" b="1" dirty="0" smtClean="0"/>
            </a:br>
            <a:r>
              <a:rPr lang="id-ID" sz="2700" b="1" dirty="0" smtClean="0"/>
              <a:t/>
            </a:r>
            <a:br>
              <a:rPr lang="id-ID" sz="2700" b="1" dirty="0" smtClean="0"/>
            </a:br>
            <a:r>
              <a:rPr lang="en-US" sz="2700" b="1" dirty="0" err="1" smtClean="0"/>
              <a:t>Konsistensi</a:t>
            </a:r>
            <a:r>
              <a:rPr lang="en-US" sz="2700" b="1" dirty="0" smtClean="0"/>
              <a:t> Level 1 </a:t>
            </a:r>
            <a:r>
              <a:rPr lang="en-US" sz="2700" b="1" dirty="0" err="1" smtClean="0"/>
              <a:t>Berdasarkan</a:t>
            </a:r>
            <a:r>
              <a:rPr lang="en-US" sz="2700" b="1" dirty="0" smtClean="0"/>
              <a:t> </a:t>
            </a:r>
            <a:r>
              <a:rPr lang="en-US" sz="2700" b="1" dirty="0" err="1" smtClean="0"/>
              <a:t>Kriteria</a:t>
            </a:r>
            <a:r>
              <a:rPr lang="en-US" sz="2700" b="1" dirty="0" smtClean="0"/>
              <a:t> </a:t>
            </a:r>
            <a:r>
              <a:rPr lang="en-US" sz="2700" b="1" dirty="0" err="1" smtClean="0"/>
              <a:t>Utama</a:t>
            </a:r>
            <a:r>
              <a:rPr lang="id-ID" dirty="0" smtClean="0"/>
              <a:t/>
            </a:r>
            <a:br>
              <a:rPr lang="id-ID" dirty="0" smtClean="0"/>
            </a:br>
            <a:endParaRPr lang="id-ID" dirty="0"/>
          </a:p>
        </p:txBody>
      </p:sp>
      <p:pic>
        <p:nvPicPr>
          <p:cNvPr id="4098" name="Picture 2"/>
          <p:cNvPicPr>
            <a:picLocks noGrp="1" noChangeAspect="1" noChangeArrowheads="1"/>
          </p:cNvPicPr>
          <p:nvPr>
            <p:ph idx="1"/>
          </p:nvPr>
        </p:nvPicPr>
        <p:blipFill>
          <a:blip r:embed="rId2" cstate="print"/>
          <a:srcRect/>
          <a:stretch>
            <a:fillRect/>
          </a:stretch>
        </p:blipFill>
        <p:spPr bwMode="auto">
          <a:xfrm>
            <a:off x="467544" y="1340768"/>
            <a:ext cx="8208912" cy="1152525"/>
          </a:xfrm>
          <a:prstGeom prst="rect">
            <a:avLst/>
          </a:prstGeom>
          <a:noFill/>
          <a:ln w="9525">
            <a:noFill/>
            <a:miter lim="800000"/>
            <a:headEnd/>
            <a:tailEnd/>
          </a:ln>
        </p:spPr>
      </p:pic>
      <p:pic>
        <p:nvPicPr>
          <p:cNvPr id="4099" name="Picture 3"/>
          <p:cNvPicPr>
            <a:picLocks noChangeAspect="1" noChangeArrowheads="1"/>
          </p:cNvPicPr>
          <p:nvPr/>
        </p:nvPicPr>
        <p:blipFill>
          <a:blip r:embed="rId3" cstate="print"/>
          <a:srcRect/>
          <a:stretch>
            <a:fillRect/>
          </a:stretch>
        </p:blipFill>
        <p:spPr bwMode="auto">
          <a:xfrm>
            <a:off x="539552" y="2708920"/>
            <a:ext cx="8208912" cy="3888432"/>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67544" y="764704"/>
            <a:ext cx="8229600" cy="5400600"/>
          </a:xfrm>
        </p:spPr>
        <p:txBody>
          <a:bodyPr>
            <a:normAutofit/>
          </a:bodyPr>
          <a:lstStyle/>
          <a:p>
            <a:pPr algn="just">
              <a:buNone/>
            </a:pPr>
            <a:r>
              <a:rPr lang="id-ID" dirty="0" smtClean="0"/>
              <a:t>	</a:t>
            </a:r>
            <a:r>
              <a:rPr lang="en-US" dirty="0" err="1" smtClean="0"/>
              <a:t>Setelah</a:t>
            </a:r>
            <a:r>
              <a:rPr lang="en-US" dirty="0" smtClean="0"/>
              <a:t> </a:t>
            </a:r>
            <a:r>
              <a:rPr lang="en-US" dirty="0" err="1" smtClean="0"/>
              <a:t>melakukan</a:t>
            </a:r>
            <a:r>
              <a:rPr lang="en-US" dirty="0" smtClean="0"/>
              <a:t> </a:t>
            </a:r>
            <a:r>
              <a:rPr lang="en-US" dirty="0" err="1" smtClean="0"/>
              <a:t>proses</a:t>
            </a:r>
            <a:r>
              <a:rPr lang="en-US" dirty="0" smtClean="0"/>
              <a:t> </a:t>
            </a:r>
            <a:r>
              <a:rPr lang="en-US" dirty="0" err="1" smtClean="0"/>
              <a:t>pengukuran</a:t>
            </a:r>
            <a:r>
              <a:rPr lang="en-US" dirty="0" smtClean="0"/>
              <a:t> </a:t>
            </a:r>
            <a:r>
              <a:rPr lang="en-US" dirty="0" err="1" smtClean="0"/>
              <a:t>konsistensi</a:t>
            </a:r>
            <a:r>
              <a:rPr lang="en-US" dirty="0" smtClean="0"/>
              <a:t> </a:t>
            </a:r>
            <a:r>
              <a:rPr lang="en-US" dirty="0" err="1" smtClean="0"/>
              <a:t>kegiatan</a:t>
            </a:r>
            <a:r>
              <a:rPr lang="en-US" dirty="0" smtClean="0"/>
              <a:t> </a:t>
            </a:r>
            <a:r>
              <a:rPr lang="en-US" dirty="0" err="1" smtClean="0"/>
              <a:t>selanjutnya</a:t>
            </a:r>
            <a:r>
              <a:rPr lang="en-US" dirty="0" smtClean="0"/>
              <a:t> </a:t>
            </a:r>
            <a:r>
              <a:rPr lang="en-US" dirty="0" err="1" smtClean="0"/>
              <a:t>adalah</a:t>
            </a:r>
            <a:r>
              <a:rPr lang="en-US" dirty="0" smtClean="0"/>
              <a:t> </a:t>
            </a:r>
            <a:r>
              <a:rPr lang="en-US" dirty="0" err="1" smtClean="0"/>
              <a:t>melakukan</a:t>
            </a:r>
            <a:r>
              <a:rPr lang="en-US" dirty="0" smtClean="0"/>
              <a:t> </a:t>
            </a:r>
            <a:r>
              <a:rPr lang="en-US" dirty="0" err="1" smtClean="0"/>
              <a:t>sistesa</a:t>
            </a:r>
            <a:r>
              <a:rPr lang="en-US" dirty="0" smtClean="0"/>
              <a:t> global </a:t>
            </a:r>
            <a:r>
              <a:rPr lang="en-US" dirty="0" err="1" smtClean="0"/>
              <a:t>untuk</a:t>
            </a:r>
            <a:r>
              <a:rPr lang="en-US" dirty="0" smtClean="0"/>
              <a:t> </a:t>
            </a:r>
            <a:r>
              <a:rPr lang="en-US" dirty="0" err="1" smtClean="0"/>
              <a:t>pengambilan</a:t>
            </a:r>
            <a:r>
              <a:rPr lang="en-US" dirty="0" smtClean="0"/>
              <a:t> </a:t>
            </a:r>
            <a:r>
              <a:rPr lang="en-US" dirty="0" err="1" smtClean="0"/>
              <a:t>keputusannya</a:t>
            </a:r>
            <a:r>
              <a:rPr lang="en-US" dirty="0" smtClean="0"/>
              <a:t>. </a:t>
            </a:r>
            <a:r>
              <a:rPr lang="en-US" dirty="0" err="1" smtClean="0"/>
              <a:t>Prosedurnya</a:t>
            </a:r>
            <a:r>
              <a:rPr lang="en-US" dirty="0" smtClean="0"/>
              <a:t> </a:t>
            </a:r>
            <a:r>
              <a:rPr lang="en-US" dirty="0" err="1" smtClean="0"/>
              <a:t>adalah</a:t>
            </a:r>
            <a:r>
              <a:rPr lang="en-US" dirty="0" smtClean="0"/>
              <a:t> </a:t>
            </a:r>
            <a:r>
              <a:rPr lang="en-US" dirty="0" err="1" smtClean="0"/>
              <a:t>sebagai</a:t>
            </a:r>
            <a:r>
              <a:rPr lang="en-US" dirty="0" smtClean="0"/>
              <a:t> </a:t>
            </a:r>
            <a:r>
              <a:rPr lang="en-US" dirty="0" err="1" smtClean="0"/>
              <a:t>berikut</a:t>
            </a:r>
            <a:r>
              <a:rPr lang="en-US" dirty="0" smtClean="0"/>
              <a:t>:</a:t>
            </a:r>
            <a:endParaRPr lang="id-ID" dirty="0" smtClean="0"/>
          </a:p>
          <a:p>
            <a:pPr algn="just">
              <a:buNone/>
            </a:pPr>
            <a:endParaRPr lang="id-ID" dirty="0" smtClean="0"/>
          </a:p>
          <a:p>
            <a:pPr lvl="0" algn="just">
              <a:buNone/>
            </a:pPr>
            <a:r>
              <a:rPr lang="id-ID" dirty="0" smtClean="0"/>
              <a:t>1. </a:t>
            </a:r>
            <a:r>
              <a:rPr lang="en-US" dirty="0" err="1" smtClean="0"/>
              <a:t>Mengalikan</a:t>
            </a:r>
            <a:r>
              <a:rPr lang="en-US" dirty="0" smtClean="0"/>
              <a:t> </a:t>
            </a:r>
            <a:r>
              <a:rPr lang="en-US" dirty="0" err="1" smtClean="0"/>
              <a:t>gabungan</a:t>
            </a:r>
            <a:r>
              <a:rPr lang="en-US" dirty="0" smtClean="0"/>
              <a:t> vector </a:t>
            </a:r>
            <a:r>
              <a:rPr lang="en-US" dirty="0" err="1" smtClean="0"/>
              <a:t>eigen</a:t>
            </a:r>
            <a:r>
              <a:rPr lang="en-US" dirty="0" smtClean="0"/>
              <a:t> </a:t>
            </a:r>
            <a:r>
              <a:rPr lang="en-US" dirty="0" err="1" smtClean="0"/>
              <a:t>pada</a:t>
            </a:r>
            <a:r>
              <a:rPr lang="en-US" dirty="0" smtClean="0"/>
              <a:t> level 2 (level </a:t>
            </a:r>
            <a:r>
              <a:rPr lang="en-US" dirty="0" err="1" smtClean="0"/>
              <a:t>alternatif</a:t>
            </a:r>
            <a:r>
              <a:rPr lang="en-US" dirty="0" smtClean="0"/>
              <a:t> </a:t>
            </a:r>
            <a:r>
              <a:rPr lang="en-US" dirty="0" err="1" smtClean="0"/>
              <a:t>keputusan</a:t>
            </a:r>
            <a:r>
              <a:rPr lang="en-US" dirty="0" smtClean="0"/>
              <a:t>) </a:t>
            </a:r>
            <a:r>
              <a:rPr lang="en-US" dirty="0" err="1" smtClean="0"/>
              <a:t>dengan</a:t>
            </a:r>
            <a:r>
              <a:rPr lang="en-US" dirty="0" smtClean="0"/>
              <a:t> vector </a:t>
            </a:r>
            <a:r>
              <a:rPr lang="en-US" dirty="0" err="1" smtClean="0"/>
              <a:t>eigen</a:t>
            </a:r>
            <a:r>
              <a:rPr lang="en-US" dirty="0" smtClean="0"/>
              <a:t> </a:t>
            </a:r>
            <a:r>
              <a:rPr lang="en-US" dirty="0" err="1" smtClean="0"/>
              <a:t>pada</a:t>
            </a:r>
            <a:r>
              <a:rPr lang="en-US" dirty="0" smtClean="0"/>
              <a:t> level 1 (level </a:t>
            </a:r>
            <a:r>
              <a:rPr lang="en-US" dirty="0" err="1" smtClean="0"/>
              <a:t>kriteria</a:t>
            </a:r>
            <a:r>
              <a:rPr lang="en-US" dirty="0" smtClean="0"/>
              <a:t>) </a:t>
            </a:r>
            <a:r>
              <a:rPr lang="en-US" dirty="0" err="1" smtClean="0"/>
              <a:t>dan</a:t>
            </a:r>
            <a:r>
              <a:rPr lang="en-US" dirty="0" smtClean="0"/>
              <a:t> </a:t>
            </a:r>
            <a:r>
              <a:rPr lang="en-US" dirty="0" err="1" smtClean="0"/>
              <a:t>hasil</a:t>
            </a:r>
            <a:r>
              <a:rPr lang="en-US" dirty="0" smtClean="0"/>
              <a:t> </a:t>
            </a:r>
            <a:r>
              <a:rPr lang="en-US" dirty="0" err="1" smtClean="0"/>
              <a:t>operasi</a:t>
            </a:r>
            <a:r>
              <a:rPr lang="en-US" dirty="0" smtClean="0"/>
              <a:t> </a:t>
            </a:r>
            <a:r>
              <a:rPr lang="en-US" dirty="0" err="1" smtClean="0"/>
              <a:t>perkalian</a:t>
            </a:r>
            <a:r>
              <a:rPr lang="en-US" dirty="0" smtClean="0"/>
              <a:t> </a:t>
            </a:r>
            <a:r>
              <a:rPr lang="en-US" dirty="0" err="1" smtClean="0"/>
              <a:t>tersebut</a:t>
            </a:r>
            <a:r>
              <a:rPr lang="en-US" dirty="0" smtClean="0"/>
              <a:t> </a:t>
            </a:r>
            <a:r>
              <a:rPr lang="en-US" dirty="0" err="1" smtClean="0"/>
              <a:t>selanjutnya</a:t>
            </a:r>
            <a:r>
              <a:rPr lang="en-US" dirty="0" smtClean="0"/>
              <a:t> </a:t>
            </a:r>
            <a:r>
              <a:rPr lang="en-US" dirty="0" err="1" smtClean="0"/>
              <a:t>disebut</a:t>
            </a:r>
            <a:r>
              <a:rPr lang="en-US" dirty="0" smtClean="0"/>
              <a:t> </a:t>
            </a:r>
            <a:r>
              <a:rPr lang="en-US" dirty="0" err="1" smtClean="0"/>
              <a:t>sebagai</a:t>
            </a:r>
            <a:r>
              <a:rPr lang="en-US" dirty="0" smtClean="0"/>
              <a:t> “vector </a:t>
            </a:r>
            <a:r>
              <a:rPr lang="en-US" dirty="0" err="1" smtClean="0"/>
              <a:t>eigen</a:t>
            </a:r>
            <a:r>
              <a:rPr lang="en-US" dirty="0" smtClean="0"/>
              <a:t> </a:t>
            </a:r>
            <a:r>
              <a:rPr lang="en-US" dirty="0" err="1" smtClean="0"/>
              <a:t>keputusan</a:t>
            </a:r>
            <a:r>
              <a:rPr lang="en-US" dirty="0" smtClean="0"/>
              <a:t>”.</a:t>
            </a:r>
            <a:endParaRPr lang="id-ID" dirty="0" smtClean="0"/>
          </a:p>
          <a:p>
            <a:pPr lvl="0" algn="just">
              <a:buNone/>
            </a:pPr>
            <a:r>
              <a:rPr lang="id-ID" dirty="0" smtClean="0"/>
              <a:t>2. </a:t>
            </a:r>
            <a:r>
              <a:rPr lang="en-US" dirty="0" err="1" smtClean="0"/>
              <a:t>Keputusan</a:t>
            </a:r>
            <a:r>
              <a:rPr lang="en-US" dirty="0" smtClean="0"/>
              <a:t> yang </a:t>
            </a:r>
            <a:r>
              <a:rPr lang="en-US" dirty="0" err="1" smtClean="0"/>
              <a:t>diambil</a:t>
            </a:r>
            <a:r>
              <a:rPr lang="en-US" dirty="0" smtClean="0"/>
              <a:t> </a:t>
            </a:r>
            <a:r>
              <a:rPr lang="en-US" dirty="0" err="1" smtClean="0"/>
              <a:t>adalah</a:t>
            </a:r>
            <a:r>
              <a:rPr lang="en-US" dirty="0" smtClean="0"/>
              <a:t> </a:t>
            </a:r>
            <a:r>
              <a:rPr lang="en-US" dirty="0" err="1" smtClean="0"/>
              <a:t>keputusan</a:t>
            </a:r>
            <a:r>
              <a:rPr lang="en-US" dirty="0" smtClean="0"/>
              <a:t> yang </a:t>
            </a:r>
            <a:r>
              <a:rPr lang="en-US" dirty="0" err="1" smtClean="0"/>
              <a:t>mempunyai</a:t>
            </a:r>
            <a:r>
              <a:rPr lang="en-US" dirty="0" smtClean="0"/>
              <a:t> </a:t>
            </a:r>
            <a:r>
              <a:rPr lang="en-US" dirty="0" err="1" smtClean="0"/>
              <a:t>nilai</a:t>
            </a:r>
            <a:r>
              <a:rPr lang="en-US" dirty="0" smtClean="0"/>
              <a:t> yang paling </a:t>
            </a:r>
            <a:r>
              <a:rPr lang="en-US" dirty="0" err="1" smtClean="0"/>
              <a:t>benar</a:t>
            </a:r>
            <a:r>
              <a:rPr lang="en-US" dirty="0" smtClean="0"/>
              <a:t>.</a:t>
            </a:r>
            <a:endParaRPr lang="id-ID" dirty="0" smtClean="0"/>
          </a:p>
          <a:p>
            <a:endParaRPr lang="id-ID"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78098"/>
          </a:xfrm>
        </p:spPr>
        <p:txBody>
          <a:bodyPr>
            <a:normAutofit/>
          </a:bodyPr>
          <a:lstStyle/>
          <a:p>
            <a:r>
              <a:rPr lang="id-ID" dirty="0" smtClean="0"/>
              <a:t>Hasil Keputusan Alternatif</a:t>
            </a:r>
            <a:endParaRPr lang="id-ID" dirty="0"/>
          </a:p>
        </p:txBody>
      </p:sp>
      <p:pic>
        <p:nvPicPr>
          <p:cNvPr id="5122" name="Picture 2"/>
          <p:cNvPicPr>
            <a:picLocks noGrp="1" noChangeAspect="1" noChangeArrowheads="1"/>
          </p:cNvPicPr>
          <p:nvPr>
            <p:ph idx="1"/>
          </p:nvPr>
        </p:nvPicPr>
        <p:blipFill>
          <a:blip r:embed="rId2" cstate="print"/>
          <a:srcRect/>
          <a:stretch>
            <a:fillRect/>
          </a:stretch>
        </p:blipFill>
        <p:spPr bwMode="auto">
          <a:xfrm>
            <a:off x="467544" y="1196752"/>
            <a:ext cx="8280920" cy="3672408"/>
          </a:xfrm>
          <a:prstGeom prst="rect">
            <a:avLst/>
          </a:prstGeom>
          <a:noFill/>
          <a:ln w="9525">
            <a:noFill/>
            <a:miter lim="800000"/>
            <a:headEnd/>
            <a:tailEnd/>
          </a:ln>
        </p:spPr>
      </p:pic>
      <p:sp>
        <p:nvSpPr>
          <p:cNvPr id="5" name="Rectangle 4"/>
          <p:cNvSpPr/>
          <p:nvPr/>
        </p:nvSpPr>
        <p:spPr>
          <a:xfrm>
            <a:off x="683568" y="5373216"/>
            <a:ext cx="7560840" cy="646331"/>
          </a:xfrm>
          <a:prstGeom prst="rect">
            <a:avLst/>
          </a:prstGeom>
        </p:spPr>
        <p:txBody>
          <a:bodyPr wrap="square">
            <a:spAutoFit/>
          </a:bodyPr>
          <a:lstStyle/>
          <a:p>
            <a:r>
              <a:rPr lang="en-US" dirty="0" err="1" smtClean="0"/>
              <a:t>Berdasarkan</a:t>
            </a:r>
            <a:r>
              <a:rPr lang="en-US" dirty="0" smtClean="0"/>
              <a:t> vector </a:t>
            </a:r>
            <a:r>
              <a:rPr lang="en-US" dirty="0" err="1" smtClean="0"/>
              <a:t>eigen</a:t>
            </a:r>
            <a:r>
              <a:rPr lang="en-US" dirty="0" smtClean="0"/>
              <a:t> </a:t>
            </a:r>
            <a:r>
              <a:rPr lang="en-US" dirty="0" err="1" smtClean="0"/>
              <a:t>keputusan</a:t>
            </a:r>
            <a:r>
              <a:rPr lang="en-US" dirty="0" smtClean="0"/>
              <a:t>, </a:t>
            </a:r>
            <a:r>
              <a:rPr lang="en-US" dirty="0" err="1" smtClean="0"/>
              <a:t>maka</a:t>
            </a:r>
            <a:r>
              <a:rPr lang="en-US" dirty="0" smtClean="0"/>
              <a:t> </a:t>
            </a:r>
            <a:r>
              <a:rPr lang="id-ID" dirty="0" smtClean="0"/>
              <a:t>PT.BCA Cabang Sunter  </a:t>
            </a:r>
            <a:r>
              <a:rPr lang="en-US" dirty="0" smtClean="0"/>
              <a:t> </a:t>
            </a:r>
            <a:r>
              <a:rPr lang="en-US" dirty="0" err="1" smtClean="0"/>
              <a:t>akan</a:t>
            </a:r>
            <a:r>
              <a:rPr lang="en-US" dirty="0" smtClean="0"/>
              <a:t> </a:t>
            </a:r>
            <a:r>
              <a:rPr lang="en-US" dirty="0" err="1" smtClean="0"/>
              <a:t>memilih</a:t>
            </a:r>
            <a:r>
              <a:rPr lang="en-US" dirty="0" smtClean="0"/>
              <a:t> </a:t>
            </a:r>
            <a:r>
              <a:rPr lang="id-ID" dirty="0" smtClean="0"/>
              <a:t>Patricia</a:t>
            </a:r>
            <a:r>
              <a:rPr lang="en-US" dirty="0" smtClean="0"/>
              <a:t> </a:t>
            </a:r>
            <a:r>
              <a:rPr lang="en-US" dirty="0" err="1" smtClean="0"/>
              <a:t>sebagai</a:t>
            </a:r>
            <a:r>
              <a:rPr lang="en-US" dirty="0" smtClean="0"/>
              <a:t> </a:t>
            </a:r>
            <a:r>
              <a:rPr lang="id-ID" dirty="0" smtClean="0"/>
              <a:t>CSO terbaik</a:t>
            </a:r>
            <a:endParaRPr lang="id-ID"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5536" y="188640"/>
            <a:ext cx="8229600" cy="1152128"/>
          </a:xfrm>
        </p:spPr>
        <p:txBody>
          <a:bodyPr>
            <a:normAutofit fontScale="90000"/>
          </a:bodyPr>
          <a:lstStyle/>
          <a:p>
            <a:pPr algn="just"/>
            <a:r>
              <a:rPr lang="id-ID" sz="2200" dirty="0" smtClean="0"/>
              <a:t/>
            </a:r>
            <a:br>
              <a:rPr lang="id-ID" sz="2200" dirty="0" smtClean="0"/>
            </a:br>
            <a:r>
              <a:rPr lang="id-ID" sz="2200" dirty="0" smtClean="0"/>
              <a:t/>
            </a:r>
            <a:br>
              <a:rPr lang="id-ID" sz="2200" dirty="0" smtClean="0"/>
            </a:br>
            <a:r>
              <a:rPr lang="en-US" sz="2200" dirty="0" err="1" smtClean="0"/>
              <a:t>Perhitungan</a:t>
            </a:r>
            <a:r>
              <a:rPr lang="en-US" sz="2200" dirty="0" smtClean="0"/>
              <a:t> </a:t>
            </a:r>
            <a:r>
              <a:rPr lang="en-US" sz="2200" dirty="0" err="1" smtClean="0"/>
              <a:t>terakhir</a:t>
            </a:r>
            <a:r>
              <a:rPr lang="en-US" sz="2200" dirty="0" smtClean="0"/>
              <a:t> </a:t>
            </a:r>
            <a:r>
              <a:rPr lang="en-US" sz="2200" dirty="0" err="1" smtClean="0"/>
              <a:t>adalah</a:t>
            </a:r>
            <a:r>
              <a:rPr lang="en-US" sz="2200" dirty="0" smtClean="0"/>
              <a:t> </a:t>
            </a:r>
            <a:r>
              <a:rPr lang="en-US" sz="2200" dirty="0" err="1" smtClean="0"/>
              <a:t>melakukan</a:t>
            </a:r>
            <a:r>
              <a:rPr lang="en-US" sz="2200" dirty="0" smtClean="0"/>
              <a:t> </a:t>
            </a:r>
            <a:r>
              <a:rPr lang="en-US" sz="2200" dirty="0" err="1" smtClean="0"/>
              <a:t>pengujian</a:t>
            </a:r>
            <a:r>
              <a:rPr lang="en-US" sz="2200" dirty="0" smtClean="0"/>
              <a:t> </a:t>
            </a:r>
            <a:r>
              <a:rPr lang="en-US" sz="2200" dirty="0" err="1" smtClean="0"/>
              <a:t>Rasio</a:t>
            </a:r>
            <a:r>
              <a:rPr lang="en-US" sz="2200" dirty="0" smtClean="0"/>
              <a:t> </a:t>
            </a:r>
            <a:r>
              <a:rPr lang="en-US" sz="2200" dirty="0" err="1" smtClean="0"/>
              <a:t>Konsistensi</a:t>
            </a:r>
            <a:r>
              <a:rPr lang="en-US" sz="2200" dirty="0" smtClean="0"/>
              <a:t> </a:t>
            </a:r>
            <a:r>
              <a:rPr lang="en-US" sz="2200" dirty="0" err="1" smtClean="0"/>
              <a:t>Hierarki</a:t>
            </a:r>
            <a:r>
              <a:rPr lang="en-US" sz="2200" dirty="0" smtClean="0"/>
              <a:t> (CRH). </a:t>
            </a:r>
            <a:r>
              <a:rPr lang="en-US" sz="2200" dirty="0" err="1" smtClean="0"/>
              <a:t>Pengujian</a:t>
            </a:r>
            <a:r>
              <a:rPr lang="en-US" sz="2200" dirty="0" smtClean="0"/>
              <a:t> </a:t>
            </a:r>
            <a:r>
              <a:rPr lang="en-US" sz="2200" dirty="0" err="1" smtClean="0"/>
              <a:t>Rasio</a:t>
            </a:r>
            <a:r>
              <a:rPr lang="en-US" sz="2200" dirty="0" smtClean="0"/>
              <a:t> </a:t>
            </a:r>
            <a:r>
              <a:rPr lang="en-US" sz="2200" dirty="0" err="1" smtClean="0"/>
              <a:t>Konsistensi</a:t>
            </a:r>
            <a:r>
              <a:rPr lang="en-US" sz="2200" dirty="0" smtClean="0"/>
              <a:t> </a:t>
            </a:r>
            <a:r>
              <a:rPr lang="en-US" sz="2200" dirty="0" err="1" smtClean="0"/>
              <a:t>Hierarki</a:t>
            </a:r>
            <a:r>
              <a:rPr lang="en-US" sz="2200" dirty="0" smtClean="0"/>
              <a:t> </a:t>
            </a:r>
            <a:r>
              <a:rPr lang="en-US" sz="2200" dirty="0" err="1" smtClean="0"/>
              <a:t>dapat</a:t>
            </a:r>
            <a:r>
              <a:rPr lang="en-US" sz="2200" dirty="0" smtClean="0"/>
              <a:t> </a:t>
            </a:r>
            <a:r>
              <a:rPr lang="en-US" sz="2200" dirty="0" err="1" smtClean="0"/>
              <a:t>dilakukan</a:t>
            </a:r>
            <a:r>
              <a:rPr lang="en-US" sz="2200" dirty="0" smtClean="0"/>
              <a:t> </a:t>
            </a:r>
            <a:r>
              <a:rPr lang="en-US" sz="2200" dirty="0" err="1" smtClean="0"/>
              <a:t>dengan</a:t>
            </a:r>
            <a:r>
              <a:rPr lang="en-US" sz="2200" dirty="0" smtClean="0"/>
              <a:t> </a:t>
            </a:r>
            <a:r>
              <a:rPr lang="en-US" sz="2200" dirty="0" err="1" smtClean="0"/>
              <a:t>rumus</a:t>
            </a:r>
            <a:r>
              <a:rPr lang="en-US" sz="2200" dirty="0" smtClean="0"/>
              <a:t>:</a:t>
            </a:r>
            <a:r>
              <a:rPr lang="id-ID" sz="2200" dirty="0" smtClean="0"/>
              <a:t/>
            </a:r>
            <a:br>
              <a:rPr lang="id-ID" sz="2200" dirty="0" smtClean="0"/>
            </a:br>
            <a:r>
              <a:rPr lang="en-US" sz="2200" dirty="0" smtClean="0"/>
              <a:t>CRH = CIH / RIH</a:t>
            </a:r>
            <a:r>
              <a:rPr lang="id-ID" dirty="0" smtClean="0"/>
              <a:t/>
            </a:r>
            <a:br>
              <a:rPr lang="id-ID" dirty="0" smtClean="0"/>
            </a:br>
            <a:endParaRPr lang="id-ID" dirty="0"/>
          </a:p>
        </p:txBody>
      </p:sp>
      <p:pic>
        <p:nvPicPr>
          <p:cNvPr id="4" name="Content Placeholder 3"/>
          <p:cNvPicPr>
            <a:picLocks noGrp="1"/>
          </p:cNvPicPr>
          <p:nvPr>
            <p:ph idx="1"/>
          </p:nvPr>
        </p:nvPicPr>
        <p:blipFill>
          <a:blip r:embed="rId2" cstate="print"/>
          <a:srcRect/>
          <a:stretch>
            <a:fillRect/>
          </a:stretch>
        </p:blipFill>
        <p:spPr bwMode="auto">
          <a:xfrm>
            <a:off x="395536" y="1628800"/>
            <a:ext cx="8496944" cy="2305050"/>
          </a:xfrm>
          <a:prstGeom prst="rect">
            <a:avLst/>
          </a:prstGeom>
          <a:noFill/>
          <a:ln w="9525">
            <a:noFill/>
            <a:miter lim="800000"/>
            <a:headEnd/>
            <a:tailEnd/>
          </a:ln>
        </p:spPr>
      </p:pic>
      <p:pic>
        <p:nvPicPr>
          <p:cNvPr id="5" name="Picture 4"/>
          <p:cNvPicPr/>
          <p:nvPr/>
        </p:nvPicPr>
        <p:blipFill>
          <a:blip r:embed="rId3" cstate="print"/>
          <a:srcRect/>
          <a:stretch>
            <a:fillRect/>
          </a:stretch>
        </p:blipFill>
        <p:spPr bwMode="auto">
          <a:xfrm>
            <a:off x="683568" y="4221088"/>
            <a:ext cx="8136904" cy="2448272"/>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pPr>
              <a:buNone/>
            </a:pPr>
            <a:r>
              <a:rPr lang="en-US" dirty="0" smtClean="0"/>
              <a:t>CRH	= </a:t>
            </a:r>
            <a:r>
              <a:rPr lang="en-US" b="1" dirty="0" smtClean="0"/>
              <a:t>0.</a:t>
            </a:r>
            <a:r>
              <a:rPr lang="id-ID" b="1" dirty="0" smtClean="0"/>
              <a:t>10111962</a:t>
            </a:r>
            <a:r>
              <a:rPr lang="en-US" b="1" dirty="0" smtClean="0"/>
              <a:t>/ </a:t>
            </a:r>
            <a:r>
              <a:rPr lang="id-ID" b="1" dirty="0" smtClean="0"/>
              <a:t>1.7</a:t>
            </a:r>
            <a:r>
              <a:rPr lang="en-US" b="1" dirty="0" smtClean="0"/>
              <a:t> = 0.</a:t>
            </a:r>
            <a:r>
              <a:rPr lang="id-ID" b="1" dirty="0" smtClean="0"/>
              <a:t>05948213</a:t>
            </a:r>
          </a:p>
          <a:p>
            <a:pPr>
              <a:buNone/>
            </a:pPr>
            <a:endParaRPr lang="id-ID" dirty="0" smtClean="0"/>
          </a:p>
          <a:p>
            <a:pPr algn="just">
              <a:buNone/>
            </a:pPr>
            <a:r>
              <a:rPr lang="id-ID" dirty="0" smtClean="0"/>
              <a:t>	</a:t>
            </a:r>
            <a:r>
              <a:rPr lang="en-US" dirty="0" smtClean="0"/>
              <a:t>Dari </a:t>
            </a:r>
            <a:r>
              <a:rPr lang="en-US" dirty="0" err="1" smtClean="0"/>
              <a:t>perhitungan</a:t>
            </a:r>
            <a:r>
              <a:rPr lang="en-US" dirty="0" smtClean="0"/>
              <a:t> </a:t>
            </a:r>
            <a:r>
              <a:rPr lang="en-US" dirty="0" err="1" smtClean="0"/>
              <a:t>diatas</a:t>
            </a:r>
            <a:r>
              <a:rPr lang="en-US" dirty="0" smtClean="0"/>
              <a:t> </a:t>
            </a:r>
            <a:r>
              <a:rPr lang="en-US" dirty="0" err="1" smtClean="0"/>
              <a:t>diperoleh</a:t>
            </a:r>
            <a:r>
              <a:rPr lang="en-US" dirty="0" smtClean="0"/>
              <a:t> </a:t>
            </a:r>
            <a:r>
              <a:rPr lang="en-US" dirty="0" err="1" smtClean="0"/>
              <a:t>nilai</a:t>
            </a:r>
            <a:r>
              <a:rPr lang="en-US" dirty="0" smtClean="0"/>
              <a:t> CRH </a:t>
            </a:r>
            <a:r>
              <a:rPr lang="en-US" dirty="0" err="1" smtClean="0"/>
              <a:t>kurang</a:t>
            </a:r>
            <a:r>
              <a:rPr lang="en-US" dirty="0" smtClean="0"/>
              <a:t> </a:t>
            </a:r>
            <a:r>
              <a:rPr lang="en-US" dirty="0" err="1" smtClean="0"/>
              <a:t>dari</a:t>
            </a:r>
            <a:r>
              <a:rPr lang="en-US" dirty="0" smtClean="0"/>
              <a:t> 0.1 </a:t>
            </a:r>
            <a:r>
              <a:rPr lang="en-US" dirty="0" err="1" smtClean="0"/>
              <a:t>atau</a:t>
            </a:r>
            <a:r>
              <a:rPr lang="en-US" dirty="0" smtClean="0"/>
              <a:t> </a:t>
            </a:r>
            <a:r>
              <a:rPr lang="en-US" dirty="0" err="1" smtClean="0"/>
              <a:t>kurang</a:t>
            </a:r>
            <a:r>
              <a:rPr lang="en-US" dirty="0" smtClean="0"/>
              <a:t> </a:t>
            </a:r>
            <a:r>
              <a:rPr lang="en-US" dirty="0" err="1" smtClean="0"/>
              <a:t>dari</a:t>
            </a:r>
            <a:r>
              <a:rPr lang="en-US" dirty="0" smtClean="0"/>
              <a:t> 10% </a:t>
            </a:r>
            <a:r>
              <a:rPr lang="en-US" dirty="0" err="1" smtClean="0"/>
              <a:t>maka</a:t>
            </a:r>
            <a:r>
              <a:rPr lang="en-US" dirty="0" smtClean="0"/>
              <a:t> </a:t>
            </a:r>
            <a:r>
              <a:rPr lang="en-US" dirty="0" err="1" smtClean="0"/>
              <a:t>hirarki</a:t>
            </a:r>
            <a:r>
              <a:rPr lang="en-US" dirty="0" smtClean="0"/>
              <a:t> </a:t>
            </a:r>
            <a:r>
              <a:rPr lang="en-US" dirty="0" err="1" smtClean="0"/>
              <a:t>secara</a:t>
            </a:r>
            <a:r>
              <a:rPr lang="en-US" dirty="0" smtClean="0"/>
              <a:t> </a:t>
            </a:r>
            <a:r>
              <a:rPr lang="en-US" dirty="0" err="1" smtClean="0"/>
              <a:t>keseluruhan</a:t>
            </a:r>
            <a:r>
              <a:rPr lang="en-US" dirty="0" smtClean="0"/>
              <a:t> </a:t>
            </a:r>
            <a:r>
              <a:rPr lang="en-US" dirty="0" err="1" smtClean="0"/>
              <a:t>bersifat</a:t>
            </a:r>
            <a:r>
              <a:rPr lang="en-US" dirty="0" smtClean="0"/>
              <a:t> </a:t>
            </a:r>
            <a:r>
              <a:rPr lang="en-US" dirty="0" err="1" smtClean="0"/>
              <a:t>konsisten</a:t>
            </a:r>
            <a:r>
              <a:rPr lang="en-US" dirty="0" smtClean="0"/>
              <a:t>, </a:t>
            </a:r>
            <a:r>
              <a:rPr lang="en-US" dirty="0" err="1" smtClean="0"/>
              <a:t>sehingga</a:t>
            </a:r>
            <a:r>
              <a:rPr lang="en-US" dirty="0" smtClean="0"/>
              <a:t> </a:t>
            </a:r>
            <a:r>
              <a:rPr lang="en-US" dirty="0" err="1" smtClean="0"/>
              <a:t>kesimpulan</a:t>
            </a:r>
            <a:r>
              <a:rPr lang="en-US" dirty="0" smtClean="0"/>
              <a:t> yang </a:t>
            </a:r>
            <a:r>
              <a:rPr lang="en-US" dirty="0" err="1" smtClean="0"/>
              <a:t>diperoleh</a:t>
            </a:r>
            <a:r>
              <a:rPr lang="en-US" dirty="0" smtClean="0"/>
              <a:t> </a:t>
            </a:r>
            <a:r>
              <a:rPr lang="en-US" dirty="0" err="1" smtClean="0"/>
              <a:t>dapat</a:t>
            </a:r>
            <a:r>
              <a:rPr lang="en-US" dirty="0" smtClean="0"/>
              <a:t> </a:t>
            </a:r>
            <a:r>
              <a:rPr lang="en-US" dirty="0" err="1" smtClean="0"/>
              <a:t>diterima</a:t>
            </a:r>
            <a:r>
              <a:rPr lang="en-US" dirty="0" smtClean="0"/>
              <a:t>, </a:t>
            </a:r>
            <a:r>
              <a:rPr lang="en-US" dirty="0" err="1" smtClean="0"/>
              <a:t>artinya</a:t>
            </a:r>
            <a:r>
              <a:rPr lang="en-US" dirty="0" smtClean="0"/>
              <a:t> </a:t>
            </a:r>
            <a:r>
              <a:rPr lang="en-US" dirty="0" err="1" smtClean="0"/>
              <a:t>keputusan</a:t>
            </a:r>
            <a:r>
              <a:rPr lang="en-US" dirty="0" smtClean="0"/>
              <a:t> yang </a:t>
            </a:r>
            <a:r>
              <a:rPr lang="en-US" dirty="0" err="1" smtClean="0"/>
              <a:t>ditetapkan</a:t>
            </a:r>
            <a:r>
              <a:rPr lang="en-US" dirty="0" smtClean="0"/>
              <a:t> </a:t>
            </a:r>
            <a:r>
              <a:rPr lang="en-US" dirty="0" err="1" smtClean="0"/>
              <a:t>dapat</a:t>
            </a:r>
            <a:r>
              <a:rPr lang="en-US" dirty="0" smtClean="0"/>
              <a:t> </a:t>
            </a:r>
            <a:r>
              <a:rPr lang="en-US" dirty="0" err="1" smtClean="0"/>
              <a:t>diandalkan</a:t>
            </a:r>
            <a:r>
              <a:rPr lang="en-US" dirty="0" smtClean="0"/>
              <a:t>. </a:t>
            </a:r>
            <a:r>
              <a:rPr lang="en-US" dirty="0" err="1" smtClean="0"/>
              <a:t>Maka</a:t>
            </a:r>
            <a:r>
              <a:rPr lang="en-US" dirty="0" smtClean="0"/>
              <a:t>, </a:t>
            </a:r>
            <a:r>
              <a:rPr lang="en-US" dirty="0" err="1" smtClean="0"/>
              <a:t>kesimpulan</a:t>
            </a:r>
            <a:r>
              <a:rPr lang="en-US" dirty="0" smtClean="0"/>
              <a:t> yang </a:t>
            </a:r>
            <a:r>
              <a:rPr lang="en-US" dirty="0" err="1" smtClean="0"/>
              <a:t>didapatkan</a:t>
            </a:r>
            <a:r>
              <a:rPr lang="en-US" dirty="0" smtClean="0"/>
              <a:t> </a:t>
            </a:r>
            <a:r>
              <a:rPr lang="en-US" dirty="0" err="1" smtClean="0"/>
              <a:t>dari</a:t>
            </a:r>
            <a:r>
              <a:rPr lang="en-US" dirty="0" smtClean="0"/>
              <a:t> </a:t>
            </a:r>
            <a:r>
              <a:rPr lang="en-US" dirty="0" err="1" smtClean="0"/>
              <a:t>hasil</a:t>
            </a:r>
            <a:r>
              <a:rPr lang="en-US" dirty="0" smtClean="0"/>
              <a:t> yang </a:t>
            </a:r>
            <a:r>
              <a:rPr lang="en-US" dirty="0" err="1" smtClean="0"/>
              <a:t>telah</a:t>
            </a:r>
            <a:r>
              <a:rPr lang="en-US" dirty="0" smtClean="0"/>
              <a:t> </a:t>
            </a:r>
            <a:r>
              <a:rPr lang="en-US" dirty="0" err="1" smtClean="0"/>
              <a:t>diperoleh</a:t>
            </a:r>
            <a:r>
              <a:rPr lang="en-US" dirty="0" smtClean="0"/>
              <a:t> </a:t>
            </a:r>
            <a:r>
              <a:rPr lang="en-US" dirty="0" err="1" smtClean="0"/>
              <a:t>sudah</a:t>
            </a:r>
            <a:r>
              <a:rPr lang="en-US" dirty="0" smtClean="0"/>
              <a:t> </a:t>
            </a:r>
            <a:r>
              <a:rPr lang="en-US" dirty="0" err="1" smtClean="0"/>
              <a:t>sesuai</a:t>
            </a:r>
            <a:r>
              <a:rPr lang="en-US" dirty="0" smtClean="0"/>
              <a:t> </a:t>
            </a:r>
            <a:r>
              <a:rPr lang="en-US" dirty="0" err="1" smtClean="0"/>
              <a:t>terhadap</a:t>
            </a:r>
            <a:r>
              <a:rPr lang="en-US" dirty="0" smtClean="0"/>
              <a:t> </a:t>
            </a:r>
            <a:r>
              <a:rPr lang="en-US" dirty="0" err="1" smtClean="0"/>
              <a:t>hasil</a:t>
            </a:r>
            <a:r>
              <a:rPr lang="en-US" dirty="0" smtClean="0"/>
              <a:t> </a:t>
            </a:r>
            <a:r>
              <a:rPr lang="en-US" dirty="0" err="1" smtClean="0"/>
              <a:t>hipotesis</a:t>
            </a:r>
            <a:r>
              <a:rPr lang="en-US" dirty="0" smtClean="0"/>
              <a:t>.</a:t>
            </a:r>
            <a:endParaRPr lang="id-ID" dirty="0" smtClean="0"/>
          </a:p>
          <a:p>
            <a:endParaRPr lang="id-ID"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GB" dirty="0" err="1" smtClean="0"/>
              <a:t>Kesimpulan</a:t>
            </a:r>
            <a:r>
              <a:rPr lang="en-GB" dirty="0" smtClean="0"/>
              <a:t> </a:t>
            </a:r>
            <a:r>
              <a:rPr lang="en-GB" dirty="0" err="1" smtClean="0"/>
              <a:t>dan</a:t>
            </a:r>
            <a:r>
              <a:rPr lang="en-GB" dirty="0" smtClean="0"/>
              <a:t> saran</a:t>
            </a:r>
            <a:endParaRPr lang="en-GB" dirty="0"/>
          </a:p>
        </p:txBody>
      </p:sp>
      <p:sp>
        <p:nvSpPr>
          <p:cNvPr id="3" name="Content Placeholder 2"/>
          <p:cNvSpPr>
            <a:spLocks noGrp="1"/>
          </p:cNvSpPr>
          <p:nvPr>
            <p:ph idx="1"/>
          </p:nvPr>
        </p:nvSpPr>
        <p:spPr/>
        <p:txBody>
          <a:bodyPr>
            <a:normAutofit fontScale="92500" lnSpcReduction="10000"/>
          </a:bodyPr>
          <a:lstStyle/>
          <a:p>
            <a:pPr lvl="0"/>
            <a:r>
              <a:rPr lang="en-US" dirty="0" err="1" smtClean="0"/>
              <a:t>Aplikasi</a:t>
            </a:r>
            <a:r>
              <a:rPr lang="en-US" dirty="0" smtClean="0"/>
              <a:t> </a:t>
            </a:r>
            <a:r>
              <a:rPr lang="en-US" dirty="0" err="1" smtClean="0"/>
              <a:t>sistem</a:t>
            </a:r>
            <a:r>
              <a:rPr lang="en-US" dirty="0" smtClean="0"/>
              <a:t> </a:t>
            </a:r>
            <a:r>
              <a:rPr lang="en-US" dirty="0" err="1" smtClean="0"/>
              <a:t>pendukung</a:t>
            </a:r>
            <a:r>
              <a:rPr lang="en-US" dirty="0" smtClean="0"/>
              <a:t> </a:t>
            </a:r>
            <a:r>
              <a:rPr lang="en-US" dirty="0" err="1" smtClean="0"/>
              <a:t>keputusan</a:t>
            </a:r>
            <a:r>
              <a:rPr lang="en-US" dirty="0" smtClean="0"/>
              <a:t> </a:t>
            </a:r>
            <a:r>
              <a:rPr lang="en-US" dirty="0" smtClean="0"/>
              <a:t>yang </a:t>
            </a:r>
            <a:r>
              <a:rPr lang="en-US" dirty="0" err="1" smtClean="0"/>
              <a:t>dibangun</a:t>
            </a:r>
            <a:r>
              <a:rPr lang="en-US" dirty="0" smtClean="0"/>
              <a:t> </a:t>
            </a:r>
            <a:r>
              <a:rPr lang="en-US" dirty="0" err="1" smtClean="0"/>
              <a:t>dengan</a:t>
            </a:r>
            <a:r>
              <a:rPr lang="en-US" dirty="0" smtClean="0"/>
              <a:t> </a:t>
            </a:r>
            <a:r>
              <a:rPr lang="en-US" dirty="0" err="1" smtClean="0"/>
              <a:t>menggunakan</a:t>
            </a:r>
            <a:r>
              <a:rPr lang="en-US" dirty="0" smtClean="0"/>
              <a:t> </a:t>
            </a:r>
            <a:r>
              <a:rPr lang="en-US" dirty="0" err="1" smtClean="0"/>
              <a:t>metode</a:t>
            </a:r>
            <a:r>
              <a:rPr lang="en-US" dirty="0" smtClean="0"/>
              <a:t> </a:t>
            </a:r>
            <a:r>
              <a:rPr lang="en-US" dirty="0" smtClean="0"/>
              <a:t>AHP </a:t>
            </a:r>
            <a:r>
              <a:rPr lang="en-US" dirty="0" err="1" smtClean="0"/>
              <a:t>ini</a:t>
            </a:r>
            <a:r>
              <a:rPr lang="en-US" dirty="0" smtClean="0"/>
              <a:t> </a:t>
            </a:r>
            <a:r>
              <a:rPr lang="en-US" dirty="0" err="1" smtClean="0"/>
              <a:t>dapat</a:t>
            </a:r>
            <a:r>
              <a:rPr lang="en-US" dirty="0" smtClean="0"/>
              <a:t> </a:t>
            </a:r>
            <a:r>
              <a:rPr lang="en-US" dirty="0" err="1" smtClean="0"/>
              <a:t>membantu</a:t>
            </a:r>
            <a:r>
              <a:rPr lang="en-US" dirty="0" smtClean="0"/>
              <a:t> </a:t>
            </a:r>
            <a:r>
              <a:rPr lang="en-US" dirty="0" err="1" smtClean="0"/>
              <a:t>mempermudah</a:t>
            </a:r>
            <a:r>
              <a:rPr lang="en-US" dirty="0" smtClean="0"/>
              <a:t> </a:t>
            </a:r>
            <a:r>
              <a:rPr lang="en-US" dirty="0" err="1" smtClean="0"/>
              <a:t>dan</a:t>
            </a:r>
            <a:r>
              <a:rPr lang="en-US" dirty="0" smtClean="0"/>
              <a:t> </a:t>
            </a:r>
            <a:r>
              <a:rPr lang="en-US" dirty="0" err="1" smtClean="0"/>
              <a:t>mempercepat</a:t>
            </a:r>
            <a:r>
              <a:rPr lang="en-US" dirty="0" smtClean="0"/>
              <a:t> </a:t>
            </a:r>
            <a:r>
              <a:rPr lang="en-US" dirty="0" err="1" smtClean="0"/>
              <a:t>para</a:t>
            </a:r>
            <a:r>
              <a:rPr lang="en-US" dirty="0" smtClean="0"/>
              <a:t> </a:t>
            </a:r>
            <a:r>
              <a:rPr lang="en-US" dirty="0" smtClean="0"/>
              <a:t>manager </a:t>
            </a:r>
            <a:r>
              <a:rPr lang="en-US" dirty="0" err="1" smtClean="0"/>
              <a:t>atau</a:t>
            </a:r>
            <a:r>
              <a:rPr lang="en-US" dirty="0" smtClean="0"/>
              <a:t> HRD </a:t>
            </a:r>
            <a:r>
              <a:rPr lang="en-US" dirty="0" err="1" smtClean="0"/>
              <a:t>untuk</a:t>
            </a:r>
            <a:r>
              <a:rPr lang="en-US" dirty="0" smtClean="0"/>
              <a:t> </a:t>
            </a:r>
            <a:r>
              <a:rPr lang="en-US" dirty="0" err="1" smtClean="0"/>
              <a:t>menentukan</a:t>
            </a:r>
            <a:r>
              <a:rPr lang="en-US" dirty="0" smtClean="0"/>
              <a:t> </a:t>
            </a:r>
            <a:r>
              <a:rPr lang="id-ID" dirty="0" smtClean="0"/>
              <a:t>CSO</a:t>
            </a:r>
            <a:r>
              <a:rPr lang="en-GB" dirty="0" smtClean="0"/>
              <a:t> </a:t>
            </a:r>
            <a:r>
              <a:rPr lang="en-US" dirty="0" err="1" smtClean="0"/>
              <a:t>terbaik</a:t>
            </a:r>
            <a:r>
              <a:rPr lang="en-US" dirty="0" smtClean="0"/>
              <a:t>, </a:t>
            </a:r>
            <a:r>
              <a:rPr lang="en-US" dirty="0" err="1" smtClean="0"/>
              <a:t>yaitu</a:t>
            </a:r>
            <a:r>
              <a:rPr lang="en-US" dirty="0" smtClean="0"/>
              <a:t> </a:t>
            </a:r>
            <a:r>
              <a:rPr lang="en-US" dirty="0" err="1" smtClean="0"/>
              <a:t>dilakukan</a:t>
            </a:r>
            <a:r>
              <a:rPr lang="en-US" dirty="0" smtClean="0"/>
              <a:t> </a:t>
            </a:r>
            <a:r>
              <a:rPr lang="en-US" dirty="0" err="1" smtClean="0"/>
              <a:t>dengan</a:t>
            </a:r>
            <a:r>
              <a:rPr lang="en-US" dirty="0" smtClean="0"/>
              <a:t> </a:t>
            </a:r>
            <a:r>
              <a:rPr lang="en-US" dirty="0" err="1" smtClean="0"/>
              <a:t>beberapa</a:t>
            </a:r>
            <a:r>
              <a:rPr lang="en-US" dirty="0" smtClean="0"/>
              <a:t> </a:t>
            </a:r>
            <a:r>
              <a:rPr lang="en-US" dirty="0" err="1" smtClean="0"/>
              <a:t>tahapan</a:t>
            </a:r>
            <a:r>
              <a:rPr lang="id-ID" dirty="0" smtClean="0"/>
              <a:t>ya</a:t>
            </a:r>
            <a:r>
              <a:rPr lang="en-GB" dirty="0" smtClean="0"/>
              <a:t> </a:t>
            </a:r>
            <a:r>
              <a:rPr lang="id-ID" dirty="0" smtClean="0"/>
              <a:t>itu</a:t>
            </a:r>
            <a:r>
              <a:rPr lang="en-GB" dirty="0" smtClean="0"/>
              <a:t> </a:t>
            </a:r>
            <a:r>
              <a:rPr lang="en-US" i="1" dirty="0" err="1" smtClean="0"/>
              <a:t>decompotition</a:t>
            </a:r>
            <a:r>
              <a:rPr lang="en-US" dirty="0" smtClean="0"/>
              <a:t>, </a:t>
            </a:r>
            <a:r>
              <a:rPr lang="en-US" i="1" dirty="0" smtClean="0"/>
              <a:t>comparative </a:t>
            </a:r>
            <a:r>
              <a:rPr lang="en-US" i="1" dirty="0" err="1" smtClean="0"/>
              <a:t>judgement</a:t>
            </a:r>
            <a:r>
              <a:rPr lang="en-US" i="1" dirty="0" smtClean="0"/>
              <a:t>, synthesis of priority </a:t>
            </a:r>
            <a:r>
              <a:rPr lang="en-US" dirty="0" err="1" smtClean="0"/>
              <a:t>dan</a:t>
            </a:r>
            <a:r>
              <a:rPr lang="en-US" dirty="0" smtClean="0"/>
              <a:t> </a:t>
            </a:r>
            <a:r>
              <a:rPr lang="en-US" i="1" dirty="0" smtClean="0"/>
              <a:t>logical </a:t>
            </a:r>
            <a:r>
              <a:rPr lang="en-US" i="1" dirty="0" smtClean="0"/>
              <a:t>consistency</a:t>
            </a:r>
            <a:r>
              <a:rPr lang="en-US" dirty="0" smtClean="0"/>
              <a:t>.</a:t>
            </a:r>
          </a:p>
          <a:p>
            <a:pPr lvl="0"/>
            <a:endParaRPr lang="en-US" dirty="0" smtClean="0"/>
          </a:p>
          <a:p>
            <a:r>
              <a:rPr lang="id-ID" dirty="0" smtClean="0"/>
              <a:t>Dokumen manajemen strategis yang ada alangkah lebih baik jika disusun sesuai dengan metode akademis yang tersedia sehingga memudahkan proses akurasi akademisnya </a:t>
            </a:r>
            <a:endParaRPr lang="en-GB" dirty="0" smtClean="0"/>
          </a:p>
          <a:p>
            <a:pPr lvl="0"/>
            <a:endParaRPr lang="en-GB" dirty="0" smtClean="0"/>
          </a:p>
          <a:p>
            <a:endParaRPr lang="en-GB"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5536" y="2924944"/>
            <a:ext cx="8229600" cy="1143000"/>
          </a:xfrm>
        </p:spPr>
        <p:txBody>
          <a:bodyPr/>
          <a:lstStyle/>
          <a:p>
            <a:r>
              <a:rPr lang="id-ID" dirty="0" smtClean="0"/>
              <a:t>#Sekian Terima Kasih#</a:t>
            </a:r>
            <a:endParaRPr lang="id-ID" dirty="0"/>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Opulent">
  <a:themeElements>
    <a:clrScheme name="Opulent">
      <a:dk1>
        <a:sysClr val="windowText" lastClr="000000"/>
      </a:dk1>
      <a:lt1>
        <a:sysClr val="window" lastClr="FFFFFF"/>
      </a:lt1>
      <a:dk2>
        <a:srgbClr val="B13F9A"/>
      </a:dk2>
      <a:lt2>
        <a:srgbClr val="F4E7ED"/>
      </a:lt2>
      <a:accent1>
        <a:srgbClr val="B83D68"/>
      </a:accent1>
      <a:accent2>
        <a:srgbClr val="AC66BB"/>
      </a:accent2>
      <a:accent3>
        <a:srgbClr val="DE6C36"/>
      </a:accent3>
      <a:accent4>
        <a:srgbClr val="F9B639"/>
      </a:accent4>
      <a:accent5>
        <a:srgbClr val="CF6DA4"/>
      </a:accent5>
      <a:accent6>
        <a:srgbClr val="FA8D3D"/>
      </a:accent6>
      <a:hlink>
        <a:srgbClr val="FFDE66"/>
      </a:hlink>
      <a:folHlink>
        <a:srgbClr val="D490C5"/>
      </a:folHlink>
    </a:clrScheme>
    <a:fontScheme name="Opulent">
      <a:majorFont>
        <a:latin typeface="Trebuchet MS"/>
        <a:ea typeface=""/>
        <a:cs typeface=""/>
        <a:font script="Jpan" typeface="HG丸ｺﾞｼｯｸM-PRO"/>
        <a:font script="Hang" typeface="HY그래픽M"/>
        <a:font script="Hans" typeface="黑体"/>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Trebuchet MS"/>
        <a:ea typeface=""/>
        <a:cs typeface=""/>
        <a:font script="Jpan" typeface="HG丸ｺﾞｼｯｸM-PRO"/>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pulent">
      <a:fillStyleLst>
        <a:solidFill>
          <a:schemeClr val="phClr"/>
        </a:solidFill>
        <a:gradFill rotWithShape="1">
          <a:gsLst>
            <a:gs pos="0">
              <a:schemeClr val="phClr">
                <a:tint val="15000"/>
                <a:satMod val="250000"/>
              </a:schemeClr>
            </a:gs>
            <a:gs pos="49000">
              <a:schemeClr val="phClr">
                <a:tint val="50000"/>
                <a:satMod val="200000"/>
              </a:schemeClr>
            </a:gs>
            <a:gs pos="49100">
              <a:schemeClr val="phClr">
                <a:tint val="64000"/>
                <a:satMod val="160000"/>
              </a:schemeClr>
            </a:gs>
            <a:gs pos="92000">
              <a:schemeClr val="phClr">
                <a:tint val="50000"/>
                <a:satMod val="200000"/>
              </a:schemeClr>
            </a:gs>
            <a:gs pos="100000">
              <a:schemeClr val="phClr">
                <a:tint val="43000"/>
                <a:satMod val="190000"/>
              </a:schemeClr>
            </a:gs>
          </a:gsLst>
          <a:lin ang="5400000" scaled="1"/>
        </a:gradFill>
        <a:gradFill rotWithShape="1">
          <a:gsLst>
            <a:gs pos="0">
              <a:schemeClr val="phClr">
                <a:tint val="74000"/>
              </a:schemeClr>
            </a:gs>
            <a:gs pos="49000">
              <a:schemeClr val="phClr">
                <a:tint val="96000"/>
                <a:shade val="84000"/>
                <a:satMod val="110000"/>
              </a:schemeClr>
            </a:gs>
            <a:gs pos="49100">
              <a:schemeClr val="phClr">
                <a:shade val="55000"/>
                <a:satMod val="150000"/>
              </a:schemeClr>
            </a:gs>
            <a:gs pos="92000">
              <a:schemeClr val="phClr">
                <a:tint val="98000"/>
                <a:shade val="90000"/>
                <a:satMod val="128000"/>
              </a:schemeClr>
            </a:gs>
            <a:gs pos="100000">
              <a:schemeClr val="phClr">
                <a:tint val="90000"/>
                <a:shade val="97000"/>
                <a:satMod val="128000"/>
              </a:schemeClr>
            </a:gs>
          </a:gsLst>
          <a:lin ang="5400000" scaled="1"/>
        </a:gradFill>
      </a:fillStyleLst>
      <a:lnStyleLst>
        <a:ln w="11430" cap="flat" cmpd="sng" algn="ctr">
          <a:solidFill>
            <a:schemeClr val="phClr"/>
          </a:solidFill>
          <a:prstDash val="solid"/>
        </a:ln>
        <a:ln w="40000" cap="flat" cmpd="sng" algn="ctr">
          <a:solidFill>
            <a:schemeClr val="phClr"/>
          </a:solidFill>
          <a:prstDash val="solid"/>
        </a:ln>
        <a:ln w="31800" cap="flat" cmpd="sng" algn="ctr">
          <a:solidFill>
            <a:schemeClr val="phClr"/>
          </a:solidFill>
          <a:prstDash val="solid"/>
        </a:ln>
      </a:lnStyleLst>
      <a:effectStyleLst>
        <a:effectStyle>
          <a:effectLst>
            <a:outerShdw blurRad="50800" dist="25000" dir="5400000" rotWithShape="0">
              <a:schemeClr val="phClr">
                <a:shade val="30000"/>
                <a:satMod val="150000"/>
                <a:alpha val="38000"/>
              </a:schemeClr>
            </a:outerShdw>
          </a:effectLst>
        </a:effectStyle>
        <a:effectStyle>
          <a:effectLst>
            <a:outerShdw blurRad="39000" dist="25400" dir="5400000" rotWithShape="0">
              <a:schemeClr val="phClr">
                <a:shade val="33000"/>
                <a:alpha val="83000"/>
              </a:schemeClr>
            </a:outerShdw>
          </a:effectLst>
        </a:effectStyle>
        <a:effectStyle>
          <a:effectLst>
            <a:outerShdw blurRad="39000" dist="25400" dir="5400000" rotWithShape="0">
              <a:schemeClr val="phClr">
                <a:shade val="33000"/>
                <a:alpha val="83000"/>
              </a:schemeClr>
            </a:outerShdw>
          </a:effectLst>
          <a:scene3d>
            <a:camera prst="orthographicFront" fov="0">
              <a:rot lat="0" lon="0" rev="0"/>
            </a:camera>
            <a:lightRig rig="contrasting" dir="t">
              <a:rot lat="0" lon="0" rev="1500000"/>
            </a:lightRig>
          </a:scene3d>
          <a:sp3d extrusionH="127000" prstMaterial="powder">
            <a:bevelT w="50800" h="63500"/>
          </a:sp3d>
        </a:effectStyle>
      </a:effectStyleLst>
      <a:bgFillStyleLst>
        <a:solidFill>
          <a:schemeClr val="phClr"/>
        </a:solidFill>
        <a:gradFill rotWithShape="1">
          <a:gsLst>
            <a:gs pos="0">
              <a:schemeClr val="phClr">
                <a:tint val="78000"/>
                <a:satMod val="220000"/>
              </a:schemeClr>
            </a:gs>
            <a:gs pos="100000">
              <a:schemeClr val="phClr">
                <a:shade val="35000"/>
                <a:satMod val="155000"/>
              </a:schemeClr>
            </a:gs>
          </a:gsLst>
          <a:path path="circle">
            <a:fillToRect l="50000" t="50000" r="50000" b="50000"/>
          </a:path>
        </a:gradFill>
        <a:blipFill>
          <a:blip xmlns:r="http://schemas.openxmlformats.org/officeDocument/2006/relationships" r:embed="rId1">
            <a:duotone>
              <a:schemeClr val="phClr">
                <a:shade val="60000"/>
                <a:satMod val="180000"/>
              </a:schemeClr>
              <a:schemeClr val="phClr">
                <a:tint val="500"/>
                <a:satMod val="150000"/>
              </a:schemeClr>
            </a:duotone>
          </a:blip>
          <a:tile tx="0" ty="0" sx="50000" sy="5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Opulent</Template>
  <TotalTime>88</TotalTime>
  <Words>484</Words>
  <Application>Microsoft Office PowerPoint</Application>
  <PresentationFormat>On-screen Show (4:3)</PresentationFormat>
  <Paragraphs>66</Paragraphs>
  <Slides>19</Slides>
  <Notes>0</Notes>
  <HiddenSlides>0</HiddenSlides>
  <MMClips>0</MMClips>
  <ScaleCrop>false</ScaleCrop>
  <HeadingPairs>
    <vt:vector size="4" baseType="variant">
      <vt:variant>
        <vt:lpstr>Theme</vt:lpstr>
      </vt:variant>
      <vt:variant>
        <vt:i4>1</vt:i4>
      </vt:variant>
      <vt:variant>
        <vt:lpstr>Slide Titles</vt:lpstr>
      </vt:variant>
      <vt:variant>
        <vt:i4>19</vt:i4>
      </vt:variant>
    </vt:vector>
  </HeadingPairs>
  <TitlesOfParts>
    <vt:vector size="20" baseType="lpstr">
      <vt:lpstr>Opulent</vt:lpstr>
      <vt:lpstr>PEMILIHAN CUSTOMER SERVICE OFFICE  TERBAIK DENGAN MENGGUNAKAN METODE ANALYTICAL HIERARCHY PROCESS </vt:lpstr>
      <vt:lpstr>Sejarah perusahaan</vt:lpstr>
      <vt:lpstr>Latar Belakang Masalah </vt:lpstr>
      <vt:lpstr>Slide 4</vt:lpstr>
      <vt:lpstr>Maksud dan Tujuan </vt:lpstr>
      <vt:lpstr>Ruang Lingkup</vt:lpstr>
      <vt:lpstr>Struktur Hierarki</vt:lpstr>
      <vt:lpstr>Perhitungan Data Koesioner AHP</vt:lpstr>
      <vt:lpstr>Normalisasi Kriteria Utama</vt:lpstr>
      <vt:lpstr>Nilai Rata rata kriteria utama</vt:lpstr>
      <vt:lpstr>Hasil rata rata vector eigen kreiteria utama</vt:lpstr>
      <vt:lpstr>Mengukur Konsistensi Kriteria Utama</vt:lpstr>
      <vt:lpstr>  Konsistensi Level 1 Berdasarkan Kriteria Utama </vt:lpstr>
      <vt:lpstr>Slide 14</vt:lpstr>
      <vt:lpstr>Hasil Keputusan Alternatif</vt:lpstr>
      <vt:lpstr>  Perhitungan terakhir adalah melakukan pengujian Rasio Konsistensi Hierarki (CRH). Pengujian Rasio Konsistensi Hierarki dapat dilakukan dengan rumus: CRH = CIH / RIH </vt:lpstr>
      <vt:lpstr>Slide 17</vt:lpstr>
      <vt:lpstr>Kesimpulan dan saran</vt:lpstr>
      <vt:lpstr>#Sekian Terima Kasih#</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PEMILIHAN CUSTOMER SERVICE OFFICER  TERBAIK DENGAN MENGGUNAKAN METODE ANALYTICAL HIERARCHY PROCESS</dc:title>
  <dc:creator>Imam budiawan</dc:creator>
  <cp:lastModifiedBy>DODI ATMANEGRA</cp:lastModifiedBy>
  <cp:revision>14</cp:revision>
  <dcterms:created xsi:type="dcterms:W3CDTF">2017-08-24T15:45:06Z</dcterms:created>
  <dcterms:modified xsi:type="dcterms:W3CDTF">2017-08-25T07:18:15Z</dcterms:modified>
</cp:coreProperties>
</file>