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4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7EB57-1B1B-40D4-9DEA-ACDD2DA8F882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811889D-428B-4526-B2BF-2054601099FD}">
      <dgm:prSet phldrT="[Text]" custT="1"/>
      <dgm:spPr/>
      <dgm:t>
        <a:bodyPr/>
        <a:lstStyle/>
        <a:p>
          <a:r>
            <a:rPr lang="en-US" sz="2800" b="1" dirty="0" smtClean="0"/>
            <a:t>28 </a:t>
          </a:r>
          <a:r>
            <a:rPr lang="en-US" sz="2800" b="1" dirty="0" err="1" smtClean="0"/>
            <a:t>Agustus</a:t>
          </a:r>
          <a:r>
            <a:rPr lang="en-US" sz="2800" b="1" dirty="0" smtClean="0"/>
            <a:t> 2020</a:t>
          </a:r>
          <a:endParaRPr lang="en-US" sz="2800" b="1" dirty="0"/>
        </a:p>
      </dgm:t>
    </dgm:pt>
    <dgm:pt modelId="{EFAB3D33-1983-4C5B-8CE4-B4A0BC840820}" type="parTrans" cxnId="{D606218E-E7D1-449D-8CDF-4278F68A8EFB}">
      <dgm:prSet/>
      <dgm:spPr/>
      <dgm:t>
        <a:bodyPr/>
        <a:lstStyle/>
        <a:p>
          <a:endParaRPr lang="en-US"/>
        </a:p>
      </dgm:t>
    </dgm:pt>
    <dgm:pt modelId="{CED3FA43-2A9E-4E41-A4FF-CD1D2EF81BA0}" type="sibTrans" cxnId="{D606218E-E7D1-449D-8CDF-4278F68A8EFB}">
      <dgm:prSet/>
      <dgm:spPr/>
      <dgm:t>
        <a:bodyPr/>
        <a:lstStyle/>
        <a:p>
          <a:endParaRPr lang="en-US"/>
        </a:p>
      </dgm:t>
    </dgm:pt>
    <dgm:pt modelId="{671B8D35-F99C-45BB-932D-D3A4BAD2F33C}">
      <dgm:prSet phldrT="[Text]"/>
      <dgm:spPr/>
      <dgm:t>
        <a:bodyPr/>
        <a:lstStyle/>
        <a:p>
          <a:r>
            <a:rPr lang="en-US" dirty="0" err="1" smtClean="0"/>
            <a:t>Dosen</a:t>
          </a:r>
          <a:r>
            <a:rPr lang="en-US" dirty="0" smtClean="0"/>
            <a:t> </a:t>
          </a:r>
          <a:r>
            <a:rPr lang="en-US" dirty="0" err="1" smtClean="0"/>
            <a:t>telah</a:t>
          </a:r>
          <a:r>
            <a:rPr lang="en-US" dirty="0" smtClean="0"/>
            <a:t> </a:t>
          </a:r>
          <a:r>
            <a:rPr lang="en-US" dirty="0" err="1" smtClean="0"/>
            <a:t>selesai</a:t>
          </a:r>
          <a:r>
            <a:rPr lang="en-US" dirty="0" smtClean="0"/>
            <a:t> </a:t>
          </a:r>
          <a:r>
            <a:rPr lang="en-US" dirty="0" err="1" smtClean="0"/>
            <a:t>tanda</a:t>
          </a:r>
          <a:r>
            <a:rPr lang="en-US" dirty="0" smtClean="0"/>
            <a:t> </a:t>
          </a:r>
          <a:r>
            <a:rPr lang="en-US" dirty="0" err="1" smtClean="0"/>
            <a:t>tangan</a:t>
          </a:r>
          <a:r>
            <a:rPr lang="en-US" dirty="0" smtClean="0"/>
            <a:t> </a:t>
          </a:r>
          <a:r>
            <a:rPr lang="en-US" dirty="0" err="1" smtClean="0"/>
            <a:t>Asesor</a:t>
          </a:r>
          <a:endParaRPr lang="en-US" dirty="0"/>
        </a:p>
      </dgm:t>
    </dgm:pt>
    <dgm:pt modelId="{A3FC3095-51BB-4624-AEDC-9862BB36EE0D}" type="parTrans" cxnId="{5FA52792-35D3-4BC6-A612-C325FFBFCEC6}">
      <dgm:prSet/>
      <dgm:spPr/>
      <dgm:t>
        <a:bodyPr/>
        <a:lstStyle/>
        <a:p>
          <a:endParaRPr lang="en-US"/>
        </a:p>
      </dgm:t>
    </dgm:pt>
    <dgm:pt modelId="{75C129CC-EEA6-4A3D-ACCD-5EFEA67FC3A0}" type="sibTrans" cxnId="{5FA52792-35D3-4BC6-A612-C325FFBFCEC6}">
      <dgm:prSet/>
      <dgm:spPr/>
      <dgm:t>
        <a:bodyPr/>
        <a:lstStyle/>
        <a:p>
          <a:endParaRPr lang="en-US"/>
        </a:p>
      </dgm:t>
    </dgm:pt>
    <dgm:pt modelId="{CA19FCB6-8B1A-4AF0-8F81-4F319AD0CF66}">
      <dgm:prSet phldrT="[Text]"/>
      <dgm:spPr/>
      <dgm:t>
        <a:bodyPr/>
        <a:lstStyle/>
        <a:p>
          <a:r>
            <a:rPr lang="en-US" dirty="0" err="1" smtClean="0"/>
            <a:t>Dosen</a:t>
          </a:r>
          <a:r>
            <a:rPr lang="en-US" dirty="0" smtClean="0"/>
            <a:t> </a:t>
          </a:r>
          <a:r>
            <a:rPr lang="en-US" dirty="0" err="1" smtClean="0"/>
            <a:t>telah</a:t>
          </a:r>
          <a:r>
            <a:rPr lang="en-US" dirty="0" smtClean="0"/>
            <a:t> upload </a:t>
          </a:r>
          <a:r>
            <a:rPr lang="en-US" dirty="0" err="1" smtClean="0"/>
            <a:t>laporan</a:t>
          </a:r>
          <a:r>
            <a:rPr lang="en-US" dirty="0" smtClean="0"/>
            <a:t> di SIBKD</a:t>
          </a:r>
          <a:endParaRPr lang="en-US" dirty="0"/>
        </a:p>
      </dgm:t>
    </dgm:pt>
    <dgm:pt modelId="{8CF57580-65BE-4616-ADBE-0FDD2D6ADC32}" type="parTrans" cxnId="{26EBBAB3-8555-4C08-88B8-0A1694AE49AF}">
      <dgm:prSet/>
      <dgm:spPr/>
      <dgm:t>
        <a:bodyPr/>
        <a:lstStyle/>
        <a:p>
          <a:endParaRPr lang="en-US"/>
        </a:p>
      </dgm:t>
    </dgm:pt>
    <dgm:pt modelId="{9EDFC718-8C18-4995-B9D1-B03E03A897C4}" type="sibTrans" cxnId="{26EBBAB3-8555-4C08-88B8-0A1694AE49AF}">
      <dgm:prSet/>
      <dgm:spPr/>
      <dgm:t>
        <a:bodyPr/>
        <a:lstStyle/>
        <a:p>
          <a:endParaRPr lang="en-US"/>
        </a:p>
      </dgm:t>
    </dgm:pt>
    <dgm:pt modelId="{D089092B-C530-4FEE-B831-0F8CD6EEA83D}">
      <dgm:prSet phldrT="[Text]" custT="1"/>
      <dgm:spPr/>
      <dgm:t>
        <a:bodyPr/>
        <a:lstStyle/>
        <a:p>
          <a:r>
            <a:rPr lang="en-US" sz="2800" dirty="0" smtClean="0"/>
            <a:t>2 September 2020</a:t>
          </a:r>
          <a:endParaRPr lang="en-US" sz="2800" dirty="0"/>
        </a:p>
      </dgm:t>
    </dgm:pt>
    <dgm:pt modelId="{734AE7C8-E4E9-492A-B1BE-46EB7AC21268}" type="parTrans" cxnId="{086C684B-74BA-4A48-A541-99E705A3B7D6}">
      <dgm:prSet/>
      <dgm:spPr/>
      <dgm:t>
        <a:bodyPr/>
        <a:lstStyle/>
        <a:p>
          <a:endParaRPr lang="en-US"/>
        </a:p>
      </dgm:t>
    </dgm:pt>
    <dgm:pt modelId="{609723ED-E593-4A5F-BE6F-E1A9614325C3}" type="sibTrans" cxnId="{086C684B-74BA-4A48-A541-99E705A3B7D6}">
      <dgm:prSet/>
      <dgm:spPr/>
      <dgm:t>
        <a:bodyPr/>
        <a:lstStyle/>
        <a:p>
          <a:endParaRPr lang="en-US"/>
        </a:p>
      </dgm:t>
    </dgm:pt>
    <dgm:pt modelId="{52F622EF-DFD4-4B62-8AEE-88738CF63435}">
      <dgm:prSet phldrT="[Text]"/>
      <dgm:spPr/>
      <dgm:t>
        <a:bodyPr/>
        <a:lstStyle/>
        <a:p>
          <a:r>
            <a:rPr lang="en-US" dirty="0" err="1" smtClean="0"/>
            <a:t>Bangdos</a:t>
          </a:r>
          <a:r>
            <a:rPr lang="en-US" dirty="0" smtClean="0"/>
            <a:t> </a:t>
          </a:r>
          <a:r>
            <a:rPr lang="en-US" dirty="0" err="1" smtClean="0"/>
            <a:t>melakukan</a:t>
          </a:r>
          <a:r>
            <a:rPr lang="en-US" dirty="0" smtClean="0"/>
            <a:t> upload </a:t>
          </a:r>
          <a:r>
            <a:rPr lang="en-US" dirty="0" err="1" smtClean="0"/>
            <a:t>lampiran</a:t>
          </a:r>
          <a:r>
            <a:rPr lang="en-US" dirty="0" smtClean="0"/>
            <a:t> </a:t>
          </a:r>
          <a:r>
            <a:rPr lang="en-US" dirty="0" err="1" smtClean="0"/>
            <a:t>Universitas</a:t>
          </a:r>
          <a:endParaRPr lang="en-US" dirty="0"/>
        </a:p>
      </dgm:t>
    </dgm:pt>
    <dgm:pt modelId="{BB97712A-F337-4D55-B1FF-0B5D59C621F5}" type="parTrans" cxnId="{6799A716-AED6-4438-A559-CF08875E7D77}">
      <dgm:prSet/>
      <dgm:spPr/>
      <dgm:t>
        <a:bodyPr/>
        <a:lstStyle/>
        <a:p>
          <a:endParaRPr lang="en-US"/>
        </a:p>
      </dgm:t>
    </dgm:pt>
    <dgm:pt modelId="{37F99747-1527-486F-BCC8-476D990E87E2}" type="sibTrans" cxnId="{6799A716-AED6-4438-A559-CF08875E7D77}">
      <dgm:prSet/>
      <dgm:spPr/>
      <dgm:t>
        <a:bodyPr/>
        <a:lstStyle/>
        <a:p>
          <a:endParaRPr lang="en-US"/>
        </a:p>
      </dgm:t>
    </dgm:pt>
    <dgm:pt modelId="{874E539B-E12F-4B77-A273-E8247FD5C101}">
      <dgm:prSet phldrT="[Text]"/>
      <dgm:spPr/>
      <dgm:t>
        <a:bodyPr/>
        <a:lstStyle/>
        <a:p>
          <a:r>
            <a:rPr lang="en-US" dirty="0" smtClean="0"/>
            <a:t>Upload SPTJM</a:t>
          </a:r>
          <a:endParaRPr lang="en-US" dirty="0"/>
        </a:p>
      </dgm:t>
    </dgm:pt>
    <dgm:pt modelId="{48BD3846-7E6E-469A-98E1-180B53C8A115}" type="parTrans" cxnId="{347D5A65-7874-4A26-9CB3-64845DE23971}">
      <dgm:prSet/>
      <dgm:spPr/>
      <dgm:t>
        <a:bodyPr/>
        <a:lstStyle/>
        <a:p>
          <a:endParaRPr lang="en-US"/>
        </a:p>
      </dgm:t>
    </dgm:pt>
    <dgm:pt modelId="{0C980423-515C-4DCD-9635-7BF0109E81FE}" type="sibTrans" cxnId="{347D5A65-7874-4A26-9CB3-64845DE23971}">
      <dgm:prSet/>
      <dgm:spPr/>
      <dgm:t>
        <a:bodyPr/>
        <a:lstStyle/>
        <a:p>
          <a:endParaRPr lang="en-US"/>
        </a:p>
      </dgm:t>
    </dgm:pt>
    <dgm:pt modelId="{F22F39D6-494C-410F-A998-4A07269D0283}" type="pres">
      <dgm:prSet presAssocID="{8717EB57-1B1B-40D4-9DEA-ACDD2DA8F88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A2323B6-53D8-4D26-B006-006A96EB60AC}" type="pres">
      <dgm:prSet presAssocID="{1811889D-428B-4526-B2BF-2054601099FD}" presName="linNode" presStyleCnt="0"/>
      <dgm:spPr/>
    </dgm:pt>
    <dgm:pt modelId="{A4B5301C-F21E-4D9A-BEC4-CC9BBAC23EBA}" type="pres">
      <dgm:prSet presAssocID="{1811889D-428B-4526-B2BF-2054601099F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154E8-60EB-4B3A-A64B-C18E6D9C8CC2}" type="pres">
      <dgm:prSet presAssocID="{1811889D-428B-4526-B2BF-2054601099F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920B9E-9F21-4A61-A344-BDCDE9A98930}" type="pres">
      <dgm:prSet presAssocID="{CED3FA43-2A9E-4E41-A4FF-CD1D2EF81BA0}" presName="spacing" presStyleCnt="0"/>
      <dgm:spPr/>
    </dgm:pt>
    <dgm:pt modelId="{EFAB8189-35FF-43B1-887B-3ABC0693B65D}" type="pres">
      <dgm:prSet presAssocID="{D089092B-C530-4FEE-B831-0F8CD6EEA83D}" presName="linNode" presStyleCnt="0"/>
      <dgm:spPr/>
    </dgm:pt>
    <dgm:pt modelId="{B4A5E682-A294-4784-9E6C-2004A237D7FF}" type="pres">
      <dgm:prSet presAssocID="{D089092B-C530-4FEE-B831-0F8CD6EEA83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C3FD2-BCCF-4A52-A542-0742097E9A13}" type="pres">
      <dgm:prSet presAssocID="{D089092B-C530-4FEE-B831-0F8CD6EEA83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A52792-35D3-4BC6-A612-C325FFBFCEC6}" srcId="{1811889D-428B-4526-B2BF-2054601099FD}" destId="{671B8D35-F99C-45BB-932D-D3A4BAD2F33C}" srcOrd="0" destOrd="0" parTransId="{A3FC3095-51BB-4624-AEDC-9862BB36EE0D}" sibTransId="{75C129CC-EEA6-4A3D-ACCD-5EFEA67FC3A0}"/>
    <dgm:cxn modelId="{15803B2D-F082-4C37-8FBC-FC9462243162}" type="presOf" srcId="{CA19FCB6-8B1A-4AF0-8F81-4F319AD0CF66}" destId="{F64154E8-60EB-4B3A-A64B-C18E6D9C8CC2}" srcOrd="0" destOrd="1" presId="urn:microsoft.com/office/officeart/2005/8/layout/vList6"/>
    <dgm:cxn modelId="{086C684B-74BA-4A48-A541-99E705A3B7D6}" srcId="{8717EB57-1B1B-40D4-9DEA-ACDD2DA8F882}" destId="{D089092B-C530-4FEE-B831-0F8CD6EEA83D}" srcOrd="1" destOrd="0" parTransId="{734AE7C8-E4E9-492A-B1BE-46EB7AC21268}" sibTransId="{609723ED-E593-4A5F-BE6F-E1A9614325C3}"/>
    <dgm:cxn modelId="{03D66EC9-4E76-42C0-9EC0-22F6EEC4094D}" type="presOf" srcId="{671B8D35-F99C-45BB-932D-D3A4BAD2F33C}" destId="{F64154E8-60EB-4B3A-A64B-C18E6D9C8CC2}" srcOrd="0" destOrd="0" presId="urn:microsoft.com/office/officeart/2005/8/layout/vList6"/>
    <dgm:cxn modelId="{347D5A65-7874-4A26-9CB3-64845DE23971}" srcId="{D089092B-C530-4FEE-B831-0F8CD6EEA83D}" destId="{874E539B-E12F-4B77-A273-E8247FD5C101}" srcOrd="1" destOrd="0" parTransId="{48BD3846-7E6E-469A-98E1-180B53C8A115}" sibTransId="{0C980423-515C-4DCD-9635-7BF0109E81FE}"/>
    <dgm:cxn modelId="{47D3B01F-B3DA-44AB-8F1A-0148054E3E36}" type="presOf" srcId="{1811889D-428B-4526-B2BF-2054601099FD}" destId="{A4B5301C-F21E-4D9A-BEC4-CC9BBAC23EBA}" srcOrd="0" destOrd="0" presId="urn:microsoft.com/office/officeart/2005/8/layout/vList6"/>
    <dgm:cxn modelId="{7A8B550A-83F1-4C8D-B5FE-883DDC64C483}" type="presOf" srcId="{52F622EF-DFD4-4B62-8AEE-88738CF63435}" destId="{31BC3FD2-BCCF-4A52-A542-0742097E9A13}" srcOrd="0" destOrd="0" presId="urn:microsoft.com/office/officeart/2005/8/layout/vList6"/>
    <dgm:cxn modelId="{A75BAC51-601E-4151-AA70-E7065C5C1C49}" type="presOf" srcId="{D089092B-C530-4FEE-B831-0F8CD6EEA83D}" destId="{B4A5E682-A294-4784-9E6C-2004A237D7FF}" srcOrd="0" destOrd="0" presId="urn:microsoft.com/office/officeart/2005/8/layout/vList6"/>
    <dgm:cxn modelId="{6799A716-AED6-4438-A559-CF08875E7D77}" srcId="{D089092B-C530-4FEE-B831-0F8CD6EEA83D}" destId="{52F622EF-DFD4-4B62-8AEE-88738CF63435}" srcOrd="0" destOrd="0" parTransId="{BB97712A-F337-4D55-B1FF-0B5D59C621F5}" sibTransId="{37F99747-1527-486F-BCC8-476D990E87E2}"/>
    <dgm:cxn modelId="{26EBBAB3-8555-4C08-88B8-0A1694AE49AF}" srcId="{1811889D-428B-4526-B2BF-2054601099FD}" destId="{CA19FCB6-8B1A-4AF0-8F81-4F319AD0CF66}" srcOrd="1" destOrd="0" parTransId="{8CF57580-65BE-4616-ADBE-0FDD2D6ADC32}" sibTransId="{9EDFC718-8C18-4995-B9D1-B03E03A897C4}"/>
    <dgm:cxn modelId="{644D98A9-01C8-474E-8C27-D94F136C05AB}" type="presOf" srcId="{8717EB57-1B1B-40D4-9DEA-ACDD2DA8F882}" destId="{F22F39D6-494C-410F-A998-4A07269D0283}" srcOrd="0" destOrd="0" presId="urn:microsoft.com/office/officeart/2005/8/layout/vList6"/>
    <dgm:cxn modelId="{C27FF9A3-AF09-43F5-ADE8-8BEE07A48D05}" type="presOf" srcId="{874E539B-E12F-4B77-A273-E8247FD5C101}" destId="{31BC3FD2-BCCF-4A52-A542-0742097E9A13}" srcOrd="0" destOrd="1" presId="urn:microsoft.com/office/officeart/2005/8/layout/vList6"/>
    <dgm:cxn modelId="{D606218E-E7D1-449D-8CDF-4278F68A8EFB}" srcId="{8717EB57-1B1B-40D4-9DEA-ACDD2DA8F882}" destId="{1811889D-428B-4526-B2BF-2054601099FD}" srcOrd="0" destOrd="0" parTransId="{EFAB3D33-1983-4C5B-8CE4-B4A0BC840820}" sibTransId="{CED3FA43-2A9E-4E41-A4FF-CD1D2EF81BA0}"/>
    <dgm:cxn modelId="{91C4A999-B5D2-48FC-A42A-7384C79CFDC1}" type="presParOf" srcId="{F22F39D6-494C-410F-A998-4A07269D0283}" destId="{6A2323B6-53D8-4D26-B006-006A96EB60AC}" srcOrd="0" destOrd="0" presId="urn:microsoft.com/office/officeart/2005/8/layout/vList6"/>
    <dgm:cxn modelId="{DD46D0E9-B32E-4C9B-99EB-64F0FD6E435A}" type="presParOf" srcId="{6A2323B6-53D8-4D26-B006-006A96EB60AC}" destId="{A4B5301C-F21E-4D9A-BEC4-CC9BBAC23EBA}" srcOrd="0" destOrd="0" presId="urn:microsoft.com/office/officeart/2005/8/layout/vList6"/>
    <dgm:cxn modelId="{6B54790D-3D40-4268-92BC-145996D777C3}" type="presParOf" srcId="{6A2323B6-53D8-4D26-B006-006A96EB60AC}" destId="{F64154E8-60EB-4B3A-A64B-C18E6D9C8CC2}" srcOrd="1" destOrd="0" presId="urn:microsoft.com/office/officeart/2005/8/layout/vList6"/>
    <dgm:cxn modelId="{2AB882FB-951E-4B87-BC85-5CDEA7382165}" type="presParOf" srcId="{F22F39D6-494C-410F-A998-4A07269D0283}" destId="{59920B9E-9F21-4A61-A344-BDCDE9A98930}" srcOrd="1" destOrd="0" presId="urn:microsoft.com/office/officeart/2005/8/layout/vList6"/>
    <dgm:cxn modelId="{4969414C-E0FD-43C2-A173-C2620C1805BC}" type="presParOf" srcId="{F22F39D6-494C-410F-A998-4A07269D0283}" destId="{EFAB8189-35FF-43B1-887B-3ABC0693B65D}" srcOrd="2" destOrd="0" presId="urn:microsoft.com/office/officeart/2005/8/layout/vList6"/>
    <dgm:cxn modelId="{61360194-9C93-4EC9-9D62-9436BAAB2899}" type="presParOf" srcId="{EFAB8189-35FF-43B1-887B-3ABC0693B65D}" destId="{B4A5E682-A294-4784-9E6C-2004A237D7FF}" srcOrd="0" destOrd="0" presId="urn:microsoft.com/office/officeart/2005/8/layout/vList6"/>
    <dgm:cxn modelId="{330278EA-0D71-4019-8B10-A46BA5CC8DCB}" type="presParOf" srcId="{EFAB8189-35FF-43B1-887B-3ABC0693B65D}" destId="{31BC3FD2-BCCF-4A52-A542-0742097E9A1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154E8-60EB-4B3A-A64B-C18E6D9C8CC2}">
      <dsp:nvSpPr>
        <dsp:cNvPr id="0" name=""/>
        <dsp:cNvSpPr/>
      </dsp:nvSpPr>
      <dsp:spPr>
        <a:xfrm>
          <a:off x="3126981" y="645"/>
          <a:ext cx="4690472" cy="25193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Dosen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telah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selesai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tanda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tangan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Asesor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Dosen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telah</a:t>
          </a:r>
          <a:r>
            <a:rPr lang="en-US" sz="3100" kern="1200" dirty="0" smtClean="0"/>
            <a:t> upload </a:t>
          </a:r>
          <a:r>
            <a:rPr lang="en-US" sz="3100" kern="1200" dirty="0" err="1" smtClean="0"/>
            <a:t>laporan</a:t>
          </a:r>
          <a:r>
            <a:rPr lang="en-US" sz="3100" kern="1200" dirty="0" smtClean="0"/>
            <a:t> di SIBKD</a:t>
          </a:r>
          <a:endParaRPr lang="en-US" sz="3100" kern="1200" dirty="0"/>
        </a:p>
      </dsp:txBody>
      <dsp:txXfrm>
        <a:off x="3126981" y="315568"/>
        <a:ext cx="3745704" cy="1889536"/>
      </dsp:txXfrm>
    </dsp:sp>
    <dsp:sp modelId="{A4B5301C-F21E-4D9A-BEC4-CC9BBAC23EBA}">
      <dsp:nvSpPr>
        <dsp:cNvPr id="0" name=""/>
        <dsp:cNvSpPr/>
      </dsp:nvSpPr>
      <dsp:spPr>
        <a:xfrm>
          <a:off x="0" y="645"/>
          <a:ext cx="3126981" cy="25193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28 </a:t>
          </a:r>
          <a:r>
            <a:rPr lang="en-US" sz="2800" b="1" kern="1200" dirty="0" err="1" smtClean="0"/>
            <a:t>Agustus</a:t>
          </a:r>
          <a:r>
            <a:rPr lang="en-US" sz="2800" b="1" kern="1200" dirty="0" smtClean="0"/>
            <a:t> 2020</a:t>
          </a:r>
          <a:endParaRPr lang="en-US" sz="2800" b="1" kern="1200" dirty="0"/>
        </a:p>
      </dsp:txBody>
      <dsp:txXfrm>
        <a:off x="122986" y="123631"/>
        <a:ext cx="2881009" cy="2273410"/>
      </dsp:txXfrm>
    </dsp:sp>
    <dsp:sp modelId="{31BC3FD2-BCCF-4A52-A542-0742097E9A13}">
      <dsp:nvSpPr>
        <dsp:cNvPr id="0" name=""/>
        <dsp:cNvSpPr/>
      </dsp:nvSpPr>
      <dsp:spPr>
        <a:xfrm>
          <a:off x="3126981" y="2771967"/>
          <a:ext cx="4690472" cy="25193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Bangdos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melakukan</a:t>
          </a:r>
          <a:r>
            <a:rPr lang="en-US" sz="3100" kern="1200" dirty="0" smtClean="0"/>
            <a:t> upload </a:t>
          </a:r>
          <a:r>
            <a:rPr lang="en-US" sz="3100" kern="1200" dirty="0" err="1" smtClean="0"/>
            <a:t>lampiran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Universitas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Upload SPTJM</a:t>
          </a:r>
          <a:endParaRPr lang="en-US" sz="3100" kern="1200" dirty="0"/>
        </a:p>
      </dsp:txBody>
      <dsp:txXfrm>
        <a:off x="3126981" y="3086890"/>
        <a:ext cx="3745704" cy="1889536"/>
      </dsp:txXfrm>
    </dsp:sp>
    <dsp:sp modelId="{B4A5E682-A294-4784-9E6C-2004A237D7FF}">
      <dsp:nvSpPr>
        <dsp:cNvPr id="0" name=""/>
        <dsp:cNvSpPr/>
      </dsp:nvSpPr>
      <dsp:spPr>
        <a:xfrm>
          <a:off x="0" y="2771967"/>
          <a:ext cx="3126981" cy="2519382"/>
        </a:xfrm>
        <a:prstGeom prst="roundRect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 September 2020</a:t>
          </a:r>
          <a:endParaRPr lang="en-US" sz="2800" kern="1200" dirty="0"/>
        </a:p>
      </dsp:txBody>
      <dsp:txXfrm>
        <a:off x="122986" y="2894953"/>
        <a:ext cx="2881009" cy="2273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8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1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6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7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C1993-A964-46C4-9EE1-ABFC4B20B657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1A649-762C-40E7-B3ED-584AF5901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86525"/>
              </p:ext>
            </p:extLst>
          </p:nvPr>
        </p:nvGraphicFramePr>
        <p:xfrm>
          <a:off x="578223" y="1936376"/>
          <a:ext cx="11093823" cy="466637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2256"/>
                <a:gridCol w="3762053"/>
                <a:gridCol w="6719514"/>
              </a:tblGrid>
              <a:tr h="11903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Nama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Bidang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Ilmu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Moch</a:t>
                      </a:r>
                      <a:r>
                        <a:rPr lang="en-US" sz="2400" baseline="0" dirty="0" smtClean="0"/>
                        <a:t>. </a:t>
                      </a:r>
                      <a:r>
                        <a:rPr lang="en-US" sz="2400" baseline="0" dirty="0" err="1" smtClean="0"/>
                        <a:t>Wahyudi</a:t>
                      </a:r>
                      <a:r>
                        <a:rPr lang="en-US" sz="2400" baseline="0" dirty="0" smtClean="0"/>
                        <a:t>, MM, </a:t>
                      </a:r>
                      <a:r>
                        <a:rPr lang="en-US" sz="2400" baseline="0" dirty="0" err="1" smtClean="0"/>
                        <a:t>M.Kom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M.Pd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Manajemen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Pendidikan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Syamsul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Bahri</a:t>
                      </a:r>
                      <a:r>
                        <a:rPr lang="en-US" sz="2400" dirty="0" smtClean="0"/>
                        <a:t>, MM,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M.Kom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Komputer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Dahlia </a:t>
                      </a:r>
                      <a:r>
                        <a:rPr lang="en-US" sz="2400" dirty="0" err="1" smtClean="0"/>
                        <a:t>Sarkawi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M.Pd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Pendidikan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Kependudukan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Lingkungan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Hidup</a:t>
                      </a:r>
                      <a:r>
                        <a:rPr lang="en-US" sz="2400" baseline="0" dirty="0" smtClean="0"/>
                        <a:t> (PKLH)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Baiatun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Nisa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M.Pd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Pendidikan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Sastra </a:t>
                      </a:r>
                      <a:r>
                        <a:rPr lang="en-US" sz="2400" dirty="0" err="1" smtClean="0"/>
                        <a:t>Inggris</a:t>
                      </a:r>
                      <a:endParaRPr lang="en-US" sz="2400" dirty="0" smtClean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 </a:t>
                      </a:r>
                      <a:r>
                        <a:rPr lang="en-US" sz="2400" dirty="0" err="1" smtClean="0"/>
                        <a:t>Euis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Meinawati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M.Pd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Pendidikan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Sastra </a:t>
                      </a:r>
                      <a:r>
                        <a:rPr lang="en-US" sz="2400" dirty="0" err="1" smtClean="0"/>
                        <a:t>Inggris</a:t>
                      </a:r>
                      <a:endParaRPr lang="en-US" sz="2400" dirty="0"/>
                    </a:p>
                  </a:txBody>
                  <a:tcPr/>
                </a:tc>
              </a:tr>
              <a:tr h="4584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 Hendra </a:t>
                      </a:r>
                      <a:r>
                        <a:rPr lang="en-US" sz="2400" dirty="0" err="1" smtClean="0"/>
                        <a:t>Kurniawan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Antropologi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3" y="268680"/>
            <a:ext cx="1407393" cy="14085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04234" y="529387"/>
            <a:ext cx="65399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Dosen</a:t>
            </a:r>
            <a:r>
              <a:rPr lang="en-U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UBSI </a:t>
            </a:r>
            <a:r>
              <a:rPr lang="en-US" sz="36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sebagai</a:t>
            </a:r>
            <a:r>
              <a:rPr lang="en-U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Asesor</a:t>
            </a:r>
            <a:r>
              <a:rPr lang="en-U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SIBKD </a:t>
            </a:r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94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73908"/>
              </p:ext>
            </p:extLst>
          </p:nvPr>
        </p:nvGraphicFramePr>
        <p:xfrm>
          <a:off x="578223" y="1936376"/>
          <a:ext cx="11093823" cy="42079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2256"/>
                <a:gridCol w="3762053"/>
                <a:gridCol w="6719514"/>
              </a:tblGrid>
              <a:tr h="11903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Nama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Bidang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Ilmu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 </a:t>
                      </a:r>
                      <a:r>
                        <a:rPr lang="en-US" sz="2400" dirty="0" err="1" smtClean="0"/>
                        <a:t>Dwiza</a:t>
                      </a:r>
                      <a:r>
                        <a:rPr lang="en-US" sz="2400" dirty="0" smtClean="0"/>
                        <a:t> Riana, </a:t>
                      </a:r>
                      <a:r>
                        <a:rPr lang="en-US" sz="2400" dirty="0" err="1" smtClean="0"/>
                        <a:t>S.Si</a:t>
                      </a:r>
                      <a:r>
                        <a:rPr lang="en-US" sz="2400" dirty="0" smtClean="0"/>
                        <a:t>, MM, </a:t>
                      </a:r>
                      <a:r>
                        <a:rPr lang="en-US" sz="2400" dirty="0" err="1" smtClean="0"/>
                        <a:t>M.Kom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Komputer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Eni </a:t>
                      </a:r>
                      <a:r>
                        <a:rPr lang="en-US" sz="2400" dirty="0" err="1" smtClean="0"/>
                        <a:t>Heni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Hermaliani</a:t>
                      </a:r>
                      <a:r>
                        <a:rPr lang="en-US" sz="2400" dirty="0" smtClean="0"/>
                        <a:t>, MM,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M.Kom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Komputer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Linda </a:t>
                      </a:r>
                      <a:r>
                        <a:rPr lang="en-US" sz="2400" dirty="0" err="1" smtClean="0"/>
                        <a:t>Marlinda</a:t>
                      </a:r>
                      <a:r>
                        <a:rPr lang="en-US" sz="2400" dirty="0" smtClean="0"/>
                        <a:t>, MM, </a:t>
                      </a:r>
                      <a:r>
                        <a:rPr lang="en-US" sz="2400" dirty="0" err="1" smtClean="0"/>
                        <a:t>M.Kom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Komputer</a:t>
                      </a:r>
                      <a:endParaRPr lang="en-US" sz="2400" dirty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Prof</a:t>
                      </a:r>
                      <a:r>
                        <a:rPr lang="en-US" sz="2400" baseline="0" dirty="0" smtClean="0"/>
                        <a:t> Kaman </a:t>
                      </a:r>
                      <a:r>
                        <a:rPr lang="en-US" sz="2400" baseline="0" dirty="0" err="1" smtClean="0"/>
                        <a:t>Nainggolan</a:t>
                      </a:r>
                      <a:r>
                        <a:rPr lang="en-US" sz="2400" baseline="0" dirty="0" smtClean="0"/>
                        <a:t>, 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Ekonomi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Pertanian</a:t>
                      </a:r>
                      <a:endParaRPr lang="en-US" sz="2400" dirty="0" smtClean="0"/>
                    </a:p>
                  </a:txBody>
                  <a:tcPr/>
                </a:tc>
              </a:tr>
              <a:tr h="4501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Windu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Gata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M.Pd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Manajemen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Pendidikan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91780" y="313943"/>
            <a:ext cx="641037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err="1" smtClean="0">
                <a:ln w="0"/>
                <a:solidFill>
                  <a:schemeClr val="accent2"/>
                </a:solidFill>
              </a:rPr>
              <a:t>Dosen</a:t>
            </a:r>
            <a:r>
              <a:rPr lang="en-US" sz="3600" b="0" cap="none" spc="0" dirty="0" smtClean="0">
                <a:ln w="0"/>
                <a:solidFill>
                  <a:schemeClr val="accent2"/>
                </a:solidFill>
              </a:rPr>
              <a:t> STMIK Nusa </a:t>
            </a:r>
            <a:r>
              <a:rPr lang="en-US" sz="3600" b="0" cap="none" spc="0" dirty="0" err="1" smtClean="0">
                <a:ln w="0"/>
                <a:solidFill>
                  <a:schemeClr val="accent2"/>
                </a:solidFill>
              </a:rPr>
              <a:t>Mandiri</a:t>
            </a:r>
            <a:r>
              <a:rPr lang="en-US" sz="3600" b="0" cap="none" spc="0" dirty="0" smtClean="0">
                <a:ln w="0"/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3600" b="0" cap="none" spc="0" dirty="0" err="1" smtClean="0">
                <a:ln w="0"/>
                <a:solidFill>
                  <a:schemeClr val="accent2"/>
                </a:solidFill>
              </a:rPr>
              <a:t>sebagai</a:t>
            </a:r>
            <a:r>
              <a:rPr lang="en-US" sz="3600" b="0" cap="none" spc="0" dirty="0" smtClean="0">
                <a:ln w="0"/>
                <a:solidFill>
                  <a:schemeClr val="accent2"/>
                </a:solidFill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accent2"/>
                </a:solidFill>
              </a:rPr>
              <a:t>Asesor</a:t>
            </a:r>
            <a:r>
              <a:rPr lang="en-US" sz="3600" b="0" cap="none" spc="0" dirty="0" smtClean="0">
                <a:ln w="0"/>
                <a:solidFill>
                  <a:schemeClr val="accent2"/>
                </a:solidFill>
              </a:rPr>
              <a:t> SIBKD </a:t>
            </a:r>
            <a:endParaRPr lang="en-US" sz="3600" b="0" cap="none" spc="0" dirty="0">
              <a:ln w="0"/>
              <a:solidFill>
                <a:schemeClr val="accent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2" y="313943"/>
            <a:ext cx="2344407" cy="10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08191447"/>
              </p:ext>
            </p:extLst>
          </p:nvPr>
        </p:nvGraphicFramePr>
        <p:xfrm>
          <a:off x="566890" y="984739"/>
          <a:ext cx="7817454" cy="529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384344" y="1955409"/>
            <a:ext cx="3390314" cy="331421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Deadline </a:t>
            </a:r>
            <a:r>
              <a:rPr lang="en-US" sz="2400" b="1" dirty="0" err="1" smtClean="0"/>
              <a:t>Laporan</a:t>
            </a:r>
            <a:r>
              <a:rPr lang="en-US" sz="2400" b="1" dirty="0" smtClean="0"/>
              <a:t> BKD 4 September 2020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317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160</Words>
  <Application>Microsoft Office PowerPoint</Application>
  <PresentationFormat>Custom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DAHLIA</dc:creator>
  <cp:lastModifiedBy>ASUS</cp:lastModifiedBy>
  <cp:revision>11</cp:revision>
  <dcterms:created xsi:type="dcterms:W3CDTF">2020-08-13T03:53:21Z</dcterms:created>
  <dcterms:modified xsi:type="dcterms:W3CDTF">2020-08-14T01:28:52Z</dcterms:modified>
</cp:coreProperties>
</file>